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5"/>
  </p:handoutMasterIdLst>
  <p:sldIdLst>
    <p:sldId id="260" r:id="rId2"/>
    <p:sldId id="292" r:id="rId3"/>
    <p:sldId id="291" r:id="rId4"/>
    <p:sldId id="290" r:id="rId5"/>
    <p:sldId id="257" r:id="rId6"/>
    <p:sldId id="261" r:id="rId7"/>
    <p:sldId id="309" r:id="rId8"/>
    <p:sldId id="293" r:id="rId9"/>
    <p:sldId id="294" r:id="rId10"/>
    <p:sldId id="305" r:id="rId11"/>
    <p:sldId id="304" r:id="rId12"/>
    <p:sldId id="306" r:id="rId13"/>
    <p:sldId id="262" r:id="rId14"/>
    <p:sldId id="263" r:id="rId15"/>
    <p:sldId id="312" r:id="rId16"/>
    <p:sldId id="295" r:id="rId17"/>
    <p:sldId id="301" r:id="rId18"/>
    <p:sldId id="302" r:id="rId19"/>
    <p:sldId id="307" r:id="rId20"/>
    <p:sldId id="308" r:id="rId21"/>
    <p:sldId id="310" r:id="rId22"/>
    <p:sldId id="311" r:id="rId23"/>
    <p:sldId id="30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144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3BE152-2CED-C1B3-25CC-AE25C6B5903A}" v="7" dt="2026-08-24T16:55:16.166"/>
    <p1510:client id="{92CD2813-2341-D9D7-1DE3-E248B39D78F9}" v="20" dt="2026-08-25T12:42:06.031"/>
    <p1510:client id="{A850A70B-3E38-0F72-8ABA-05B6539F8741}" v="979" dt="2026-08-26T03:03:39.278"/>
    <p1510:client id="{E4793F19-B34C-D34D-7DCA-1F870FB51839}" v="1173" dt="2026-08-25T04:01:29.309"/>
    <p1510:client id="{F8F9F6AF-304C-023E-9C80-8ACBCC8722B0}" v="22" dt="2026-08-25T12:43:58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950"/>
  </p:normalViewPr>
  <p:slideViewPr>
    <p:cSldViewPr snapToGrid="0" snapToObjects="1" showGuides="1">
      <p:cViewPr varScale="1">
        <p:scale>
          <a:sx n="92" d="100"/>
          <a:sy n="92" d="100"/>
        </p:scale>
        <p:origin x="912" y="82"/>
      </p:cViewPr>
      <p:guideLst>
        <p:guide orient="horz" pos="2160"/>
        <p:guide pos="2880"/>
        <p:guide pos="144"/>
        <p:guide orient="horz" pos="41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3" d="100"/>
          <a:sy n="153" d="100"/>
        </p:scale>
        <p:origin x="61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9823D-E7A0-154B-AEAA-15E461D3C0D0}" type="datetimeFigureOut"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E4613-F9BF-4E44-8F02-894C18ADDF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35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1017588" y="3191328"/>
            <a:ext cx="71088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Chartered by the state of Georgia in 1785, the University of Georgia is the birthplace of public higher education in America — launching our nation’s great tradition of world-class public education. What began as a commitment to inspire the next generation grows stronger today through global research, hands-on learning and extensive outreach. A top value in public higher education, Georgia’s flagship university thrives in a community that combines a culture-rich college town with a strong economic center.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7584" y="1217416"/>
            <a:ext cx="1708832" cy="13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98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88">
          <p15:clr>
            <a:srgbClr val="FBAE40"/>
          </p15:clr>
        </p15:guide>
        <p15:guide id="4" pos="28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4300" y="118346"/>
            <a:ext cx="8915400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38744" y="2581948"/>
            <a:ext cx="8040688" cy="8375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48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4800" b="1" i="0">
                <a:latin typeface="Arial" charset="0"/>
                <a:ea typeface="Arial" charset="0"/>
                <a:cs typeface="Arial" charset="0"/>
              </a:rPr>
              <a:t>Title 48–54 Pt Arial Bold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38744" y="3419524"/>
            <a:ext cx="8040688" cy="40000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/>
              <a:t>Presenter’s Name or Secondary Title 18–20 Pt Arial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2" hasCustomPrompt="1"/>
          </p:nvPr>
        </p:nvSpPr>
        <p:spPr>
          <a:xfrm>
            <a:off x="3425641" y="0"/>
            <a:ext cx="5718359" cy="68659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3429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4300" y="6747746"/>
            <a:ext cx="3314700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114300" y="118345"/>
            <a:ext cx="3314700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114300" y="118345"/>
            <a:ext cx="0" cy="6629401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98475" y="1423987"/>
            <a:ext cx="2622550" cy="17364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3600" b="1" i="0">
                <a:latin typeface="Arial" charset="0"/>
                <a:ea typeface="Arial" charset="0"/>
                <a:cs typeface="Arial" charset="0"/>
              </a:rPr>
              <a:t>Title 32–40 Pt Arial Bold</a:t>
            </a:r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98475" y="3160405"/>
            <a:ext cx="2622550" cy="5746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0" i="0">
                <a:latin typeface="Arial" charset="0"/>
                <a:ea typeface="Arial" charset="0"/>
                <a:cs typeface="Arial" charset="0"/>
              </a:rPr>
              <a:t>Name or Secondary Title 18–20 Pt Arial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549184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5491843"/>
            <a:ext cx="9144000" cy="13742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14300" y="6747746"/>
            <a:ext cx="8915399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9029699" y="5491843"/>
            <a:ext cx="0" cy="1255903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114300" y="5491843"/>
            <a:ext cx="0" cy="1255903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91771" y="5616681"/>
            <a:ext cx="8537928" cy="54628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3600" b="1"/>
              <a:t>Title 32–40 Pt Arial Bold</a:t>
            </a:r>
            <a:endParaRPr lang="en-US"/>
          </a:p>
        </p:txBody>
      </p:sp>
      <p:sp>
        <p:nvSpPr>
          <p:cNvPr id="13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92125" y="6162967"/>
            <a:ext cx="5500113" cy="3460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Presenter or Second Title 18–20 Pt Arial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55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114299" y="2184426"/>
            <a:ext cx="8915399" cy="81320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4000" b="1" i="1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4000" b="1" i="1">
                <a:latin typeface="Arial" charset="0"/>
                <a:ea typeface="Arial" charset="0"/>
                <a:cs typeface="Arial" charset="0"/>
              </a:rPr>
              <a:t>Thank you 40 Pt Arial Bold Italic.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114300" y="2997630"/>
            <a:ext cx="8915400" cy="33951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 b="0" i="1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0" i="1">
                <a:latin typeface="Arial" charset="0"/>
                <a:ea typeface="Arial" charset="0"/>
                <a:cs typeface="Arial" charset="0"/>
              </a:rPr>
              <a:t>Questions? OR Contact Information OR Closing Statement 18 Pt Arial Italic</a:t>
            </a:r>
          </a:p>
        </p:txBody>
      </p:sp>
    </p:spTree>
    <p:extLst>
      <p:ext uri="{BB962C8B-B14F-4D97-AF65-F5344CB8AC3E}">
        <p14:creationId xmlns:p14="http://schemas.microsoft.com/office/powerpoint/2010/main" val="183394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0" y="0"/>
            <a:ext cx="9144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14300" y="118346"/>
            <a:ext cx="8915400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282574" y="3983920"/>
            <a:ext cx="8578851" cy="436562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 i="1">
                <a:solidFill>
                  <a:schemeClr val="bg1"/>
                </a:solidFill>
              </a:defRPr>
            </a:lvl1pPr>
            <a:lvl2pPr>
              <a:defRPr sz="1800" i="1">
                <a:solidFill>
                  <a:schemeClr val="bg1"/>
                </a:solidFill>
              </a:defRPr>
            </a:lvl2pPr>
            <a:lvl3pPr>
              <a:defRPr sz="1800" i="1">
                <a:solidFill>
                  <a:schemeClr val="bg1"/>
                </a:solidFill>
              </a:defRPr>
            </a:lvl3pPr>
            <a:lvl4pPr>
              <a:defRPr sz="1800" i="1">
                <a:solidFill>
                  <a:schemeClr val="bg1"/>
                </a:solidFill>
              </a:defRPr>
            </a:lvl4pPr>
            <a:lvl5pPr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Presenter’s Name 18–20 Pt Arial Italic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 hasCustomPrompt="1"/>
          </p:nvPr>
        </p:nvSpPr>
        <p:spPr>
          <a:xfrm>
            <a:off x="282574" y="2930382"/>
            <a:ext cx="8578851" cy="4286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400"/>
              <a:t>Presenter’s Name or Secondary Title 20–28 Pt Arial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80625"/>
            <a:ext cx="2438988" cy="35438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356" y="5515440"/>
            <a:ext cx="3101288" cy="101945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282575" y="1963614"/>
            <a:ext cx="8578850" cy="754063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5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5400" b="1" i="0">
                <a:latin typeface="Arial" charset="0"/>
                <a:ea typeface="Arial" charset="0"/>
                <a:cs typeface="Arial" charset="0"/>
              </a:rPr>
              <a:t>Title 48–54 Pt Arial Bold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4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orient="horz" pos="4176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3429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356" y="5722992"/>
            <a:ext cx="2664400" cy="875837"/>
          </a:xfrm>
          <a:prstGeom prst="rect">
            <a:avLst/>
          </a:prstGeom>
        </p:spPr>
      </p:pic>
      <p:sp>
        <p:nvSpPr>
          <p:cNvPr id="10" name="Picture Placeholder 32"/>
          <p:cNvSpPr>
            <a:spLocks noGrp="1"/>
          </p:cNvSpPr>
          <p:nvPr>
            <p:ph type="pic" sz="quarter" idx="15" hasCustomPrompt="1"/>
          </p:nvPr>
        </p:nvSpPr>
        <p:spPr>
          <a:xfrm>
            <a:off x="3429000" y="0"/>
            <a:ext cx="5714999" cy="686609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14300" y="6747746"/>
            <a:ext cx="3314700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114300" y="118345"/>
            <a:ext cx="3314700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114300" y="118345"/>
            <a:ext cx="0" cy="6629401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979885"/>
            <a:ext cx="1694041" cy="2461477"/>
          </a:xfrm>
          <a:prstGeom prst="rect">
            <a:avLst/>
          </a:prstGeom>
        </p:spPr>
      </p:pic>
      <p:sp>
        <p:nvSpPr>
          <p:cNvPr id="22" name="Text Placeholder 38"/>
          <p:cNvSpPr>
            <a:spLocks noGrp="1"/>
          </p:cNvSpPr>
          <p:nvPr>
            <p:ph type="body" sz="quarter" idx="16" hasCustomPrompt="1"/>
          </p:nvPr>
        </p:nvSpPr>
        <p:spPr>
          <a:xfrm>
            <a:off x="498698" y="4381438"/>
            <a:ext cx="2622189" cy="639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 i="1"/>
              <a:t>Presenter’s Name 18 Pt Arial Italic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98475" y="1423987"/>
            <a:ext cx="2622550" cy="17364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3600" b="1" i="0">
                <a:latin typeface="Arial" charset="0"/>
                <a:ea typeface="Arial" charset="0"/>
                <a:cs typeface="Arial" charset="0"/>
              </a:rPr>
              <a:t>Title 32–40 Pt Arial Bold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98475" y="3160405"/>
            <a:ext cx="2622550" cy="5746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0" i="0">
                <a:latin typeface="Arial" charset="0"/>
                <a:ea typeface="Arial" charset="0"/>
                <a:cs typeface="Arial" charset="0"/>
              </a:rPr>
              <a:t>Name or Secondary Title 18–20 Pt Arial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51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6">
          <p15:clr>
            <a:srgbClr val="FBAE40"/>
          </p15:clr>
        </p15:guide>
        <p15:guide id="2" orient="horz" pos="3808">
          <p15:clr>
            <a:srgbClr val="FBAE40"/>
          </p15:clr>
        </p15:guide>
        <p15:guide id="3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5143500"/>
            <a:ext cx="9144000" cy="1722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14300" y="6747746"/>
            <a:ext cx="8915399" cy="0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14300" y="5143500"/>
            <a:ext cx="0" cy="1604246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9029699" y="5143500"/>
            <a:ext cx="0" cy="1604246"/>
          </a:xfrm>
          <a:prstGeom prst="line">
            <a:avLst/>
          </a:prstGeom>
          <a:ln w="9525">
            <a:solidFill>
              <a:srgbClr val="BC1E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87" y="4944999"/>
            <a:ext cx="543277" cy="566977"/>
          </a:xfrm>
          <a:prstGeom prst="rect">
            <a:avLst/>
          </a:prstGeom>
        </p:spPr>
      </p:pic>
      <p:sp>
        <p:nvSpPr>
          <p:cNvPr id="2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91771" y="5231534"/>
            <a:ext cx="8537928" cy="54628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3600" b="1"/>
              <a:t>Title 32–40 Pt Arial Bold</a:t>
            </a:r>
            <a:endParaRPr lang="en-US"/>
          </a:p>
        </p:txBody>
      </p:sp>
      <p:sp>
        <p:nvSpPr>
          <p:cNvPr id="30" name="Text Placeholder 28"/>
          <p:cNvSpPr>
            <a:spLocks noGrp="1"/>
          </p:cNvSpPr>
          <p:nvPr>
            <p:ph type="body" sz="quarter" idx="12" hasCustomPrompt="1"/>
          </p:nvPr>
        </p:nvSpPr>
        <p:spPr>
          <a:xfrm>
            <a:off x="492125" y="5777820"/>
            <a:ext cx="5500113" cy="3460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Presenter or Second Title 18–20 Pt Arial</a:t>
            </a:r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3" hasCustomPrompt="1"/>
          </p:nvPr>
        </p:nvSpPr>
        <p:spPr>
          <a:xfrm>
            <a:off x="492125" y="6242956"/>
            <a:ext cx="5500113" cy="3864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 i="1"/>
              <a:t>Presenter’s Name 18 Pt Arial Italic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908" y="5897972"/>
            <a:ext cx="2478392" cy="81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08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08" userDrawn="1">
          <p15:clr>
            <a:srgbClr val="FBAE40"/>
          </p15:clr>
        </p15:guide>
        <p15:guide id="2" orient="horz" pos="40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58582" y="454614"/>
            <a:ext cx="8251825" cy="6238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 u="sng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z="3600" b="1" u="sng"/>
              <a:t>Header 24–40 Pt in Arial Bold</a:t>
            </a:r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sp>
        <p:nvSpPr>
          <p:cNvPr id="5" name="Media Placeholder 4"/>
          <p:cNvSpPr>
            <a:spLocks noGrp="1"/>
          </p:cNvSpPr>
          <p:nvPr>
            <p:ph type="media" sz="quarter" idx="16"/>
          </p:nvPr>
        </p:nvSpPr>
        <p:spPr>
          <a:xfrm>
            <a:off x="914400" y="1377597"/>
            <a:ext cx="7315200" cy="41148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aseline="0"/>
            </a:lvl1pPr>
          </a:lstStyle>
          <a:p>
            <a:r>
              <a:rPr lang="en-US" sz="1800"/>
              <a:t>Click icon to add media</a:t>
            </a:r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892000" y="610189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549356" y="6238867"/>
            <a:ext cx="562541" cy="33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3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3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633913" y="6286540"/>
            <a:ext cx="3913187" cy="227013"/>
          </a:xfrm>
        </p:spPr>
        <p:txBody>
          <a:bodyPr>
            <a:noAutofit/>
          </a:bodyPr>
          <a:lstStyle>
            <a:lvl1pPr marL="0" indent="0" algn="r">
              <a:buNone/>
              <a:defRPr sz="13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3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07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orient="horz" pos="404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457200" y="393700"/>
            <a:ext cx="8253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3600" b="1" i="0" u="sng">
                <a:latin typeface="Arial" charset="0"/>
                <a:ea typeface="Arial" charset="0"/>
                <a:cs typeface="Arial" charset="0"/>
              </a:rPr>
              <a:t>Agenda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63550" y="1078501"/>
            <a:ext cx="8253413" cy="4632563"/>
          </a:xfrm>
        </p:spPr>
        <p:txBody>
          <a:bodyPr/>
          <a:lstStyle>
            <a:lvl1pPr marL="0" indent="-28575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 sz="1800" b="1" i="0">
                <a:latin typeface="Arial" charset="0"/>
                <a:ea typeface="Arial" charset="0"/>
                <a:cs typeface="Arial" charset="0"/>
              </a:defRPr>
            </a:lvl1pPr>
            <a:lvl2pPr marL="914400" indent="-285750">
              <a:lnSpc>
                <a:spcPct val="100000"/>
              </a:lnSpc>
              <a:buFont typeface="Arial" charset="0"/>
              <a:buChar char="•"/>
              <a:defRPr sz="1400"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Agenda topic 1 18 Pt Arial Bold</a:t>
            </a:r>
          </a:p>
          <a:p>
            <a:pPr lvl="1"/>
            <a:r>
              <a:rPr lang="en-US"/>
              <a:t>Presenter or Sub-topic 14 Pt Arial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549356" y="6238867"/>
            <a:ext cx="562541" cy="33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3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3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633913" y="6286540"/>
            <a:ext cx="3913187" cy="227013"/>
          </a:xfrm>
        </p:spPr>
        <p:txBody>
          <a:bodyPr>
            <a:noAutofit/>
          </a:bodyPr>
          <a:lstStyle>
            <a:lvl1pPr marL="0" indent="0" algn="r">
              <a:buNone/>
              <a:defRPr sz="13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3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65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88" userDrawn="1">
          <p15:clr>
            <a:srgbClr val="FBAE40"/>
          </p15:clr>
        </p15:guide>
        <p15:guide id="4" pos="2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58582" y="454613"/>
            <a:ext cx="8251825" cy="71696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600" b="1" u="sng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z="3600" b="1" u="sng"/>
              <a:t>Header 24–40 Pt in Arial Bold</a:t>
            </a:r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8788" y="1171575"/>
            <a:ext cx="8251825" cy="43894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sz="1800"/>
              <a:t>Body Content 18 Pt Arial</a:t>
            </a:r>
            <a:endParaRPr lang="en-US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549356" y="6238867"/>
            <a:ext cx="562541" cy="33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3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3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633913" y="6286540"/>
            <a:ext cx="3913187" cy="227013"/>
          </a:xfrm>
        </p:spPr>
        <p:txBody>
          <a:bodyPr>
            <a:noAutofit/>
          </a:bodyPr>
          <a:lstStyle>
            <a:lvl1pPr marL="0" indent="0" algn="r">
              <a:buNone/>
              <a:defRPr sz="13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3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9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88">
          <p15:clr>
            <a:srgbClr val="FBAE40"/>
          </p15:clr>
        </p15:guide>
        <p15:guide id="4" pos="28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sp>
        <p:nvSpPr>
          <p:cNvPr id="22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9686" y="1165485"/>
            <a:ext cx="3521764" cy="43884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baseline="0"/>
            </a:lvl1pPr>
          </a:lstStyle>
          <a:p>
            <a:pPr lvl="0"/>
            <a:r>
              <a:rPr lang="en-US" sz="1800" b="0"/>
              <a:t>Body Content 18 Pt Arial</a:t>
            </a:r>
          </a:p>
          <a:p>
            <a:pPr lvl="0"/>
            <a:endParaRPr lang="en-US"/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4484916" y="1165485"/>
            <a:ext cx="3521764" cy="43884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baseline="0"/>
            </a:lvl1pPr>
          </a:lstStyle>
          <a:p>
            <a:pPr lvl="0"/>
            <a:r>
              <a:rPr lang="en-US" sz="1800" b="0"/>
              <a:t>Body Content 18 Pt Arial</a:t>
            </a:r>
          </a:p>
          <a:p>
            <a:pPr lvl="0"/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459686" y="463202"/>
            <a:ext cx="3521764" cy="7022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 i="0" u="sng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800" b="1" i="0" u="sng">
                <a:latin typeface="Arial" charset="0"/>
                <a:ea typeface="Arial" charset="0"/>
                <a:cs typeface="Arial" charset="0"/>
              </a:rPr>
              <a:t>Header Column 1</a:t>
            </a:r>
            <a:endParaRPr lang="en-US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4484916" y="463202"/>
            <a:ext cx="3521764" cy="7022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 i="0" u="sng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800" b="1" i="0" u="sng">
                <a:latin typeface="Arial" charset="0"/>
                <a:ea typeface="Arial" charset="0"/>
                <a:cs typeface="Arial" charset="0"/>
              </a:rPr>
              <a:t>Header Column 1</a:t>
            </a:r>
            <a:endParaRPr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549356" y="6238867"/>
            <a:ext cx="562541" cy="33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3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3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633913" y="6286540"/>
            <a:ext cx="3913187" cy="227013"/>
          </a:xfrm>
        </p:spPr>
        <p:txBody>
          <a:bodyPr>
            <a:noAutofit/>
          </a:bodyPr>
          <a:lstStyle>
            <a:lvl1pPr marL="0" indent="0" algn="r">
              <a:buNone/>
              <a:defRPr sz="13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3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60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pos="360" userDrawn="1">
          <p15:clr>
            <a:srgbClr val="FBAE40"/>
          </p15:clr>
        </p15:guide>
        <p15:guide id="4" pos="720" userDrawn="1">
          <p15:clr>
            <a:srgbClr val="FBAE40"/>
          </p15:clr>
        </p15:guide>
        <p15:guide id="5" pos="1080" userDrawn="1">
          <p15:clr>
            <a:srgbClr val="FBAE40"/>
          </p15:clr>
        </p15:guide>
        <p15:guide id="6" pos="1440" userDrawn="1">
          <p15:clr>
            <a:srgbClr val="FBAE40"/>
          </p15:clr>
        </p15:guide>
        <p15:guide id="7" pos="1800" userDrawn="1">
          <p15:clr>
            <a:srgbClr val="FBAE40"/>
          </p15:clr>
        </p15:guide>
        <p15:guide id="8" pos="2160" userDrawn="1">
          <p15:clr>
            <a:srgbClr val="FBAE40"/>
          </p15:clr>
        </p15:guide>
        <p15:guide id="9" pos="2520" userDrawn="1">
          <p15:clr>
            <a:srgbClr val="FBAE40"/>
          </p15:clr>
        </p15:guide>
        <p15:guide id="10" pos="3240" userDrawn="1">
          <p15:clr>
            <a:srgbClr val="FBAE40"/>
          </p15:clr>
        </p15:guide>
        <p15:guide id="11" pos="3600" userDrawn="1">
          <p15:clr>
            <a:srgbClr val="FBAE40"/>
          </p15:clr>
        </p15:guide>
        <p15:guide id="12" pos="3960" userDrawn="1">
          <p15:clr>
            <a:srgbClr val="FBAE40"/>
          </p15:clr>
        </p15:guide>
        <p15:guide id="13" pos="4320" userDrawn="1">
          <p15:clr>
            <a:srgbClr val="FBAE40"/>
          </p15:clr>
        </p15:guide>
        <p15:guide id="14" pos="5040" userDrawn="1">
          <p15:clr>
            <a:srgbClr val="FBAE40"/>
          </p15:clr>
        </p15:guide>
        <p15:guide id="15" pos="5400" userDrawn="1">
          <p15:clr>
            <a:srgbClr val="FBAE40"/>
          </p15:clr>
        </p15:guide>
        <p15:guide id="16" pos="5760" userDrawn="1">
          <p15:clr>
            <a:srgbClr val="FBAE40"/>
          </p15:clr>
        </p15:guide>
        <p15:guide id="17" pos="4680" userDrawn="1">
          <p15:clr>
            <a:srgbClr val="FBAE40"/>
          </p15:clr>
        </p15:guide>
        <p15:guide id="18" orient="horz" pos="3852" userDrawn="1">
          <p15:clr>
            <a:srgbClr val="FBAE40"/>
          </p15:clr>
        </p15:guide>
        <p15:guide id="19" orient="horz" pos="4176" userDrawn="1">
          <p15:clr>
            <a:srgbClr val="FBAE40"/>
          </p15:clr>
        </p15:guide>
        <p15:guide id="20" pos="144" userDrawn="1">
          <p15:clr>
            <a:srgbClr val="FBAE40"/>
          </p15:clr>
        </p15:guide>
        <p15:guide id="21" orient="horz" pos="288" userDrawn="1">
          <p15:clr>
            <a:srgbClr val="FBAE40"/>
          </p15:clr>
        </p15:guide>
        <p15:guide id="22" pos="28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057900"/>
            <a:ext cx="9144000" cy="8081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4" y="5945258"/>
            <a:ext cx="3111543" cy="102282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55611"/>
            <a:ext cx="2378075" cy="7096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3327263" y="455612"/>
            <a:ext cx="2378075" cy="7096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24–40 Pt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6178137" y="455612"/>
            <a:ext cx="2378075" cy="7096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Arial Bold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1165225"/>
            <a:ext cx="2378075" cy="43894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sz="1800"/>
              <a:t>Body Content 18 Pt Arial</a:t>
            </a:r>
            <a:endParaRPr lang="en-US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327263" y="1165225"/>
            <a:ext cx="2378075" cy="43894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sz="1800"/>
              <a:t>Body Content 18 Pt Arial</a:t>
            </a:r>
            <a:endParaRPr lang="en-US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178137" y="1165225"/>
            <a:ext cx="2378075" cy="43894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sz="1800"/>
              <a:t>Body Content 18 Pt Arial</a:t>
            </a:r>
            <a:endParaRPr lang="en-US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549356" y="6238867"/>
            <a:ext cx="562541" cy="33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3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3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20" hasCustomPrompt="1"/>
          </p:nvPr>
        </p:nvSpPr>
        <p:spPr>
          <a:xfrm>
            <a:off x="4633913" y="6286540"/>
            <a:ext cx="3913187" cy="227013"/>
          </a:xfrm>
        </p:spPr>
        <p:txBody>
          <a:bodyPr>
            <a:noAutofit/>
          </a:bodyPr>
          <a:lstStyle>
            <a:lvl1pPr marL="0" indent="0" algn="r">
              <a:buNone/>
              <a:defRPr sz="13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3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7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pos="360" userDrawn="1">
          <p15:clr>
            <a:srgbClr val="FBAE40"/>
          </p15:clr>
        </p15:guide>
        <p15:guide id="4" pos="720" userDrawn="1">
          <p15:clr>
            <a:srgbClr val="FBAE40"/>
          </p15:clr>
        </p15:guide>
        <p15:guide id="5" pos="1080" userDrawn="1">
          <p15:clr>
            <a:srgbClr val="FBAE40"/>
          </p15:clr>
        </p15:guide>
        <p15:guide id="6" pos="1440" userDrawn="1">
          <p15:clr>
            <a:srgbClr val="FBAE40"/>
          </p15:clr>
        </p15:guide>
        <p15:guide id="7" pos="1800" userDrawn="1">
          <p15:clr>
            <a:srgbClr val="FBAE40"/>
          </p15:clr>
        </p15:guide>
        <p15:guide id="8" pos="2160" userDrawn="1">
          <p15:clr>
            <a:srgbClr val="FBAE40"/>
          </p15:clr>
        </p15:guide>
        <p15:guide id="9" pos="2520" userDrawn="1">
          <p15:clr>
            <a:srgbClr val="FBAE40"/>
          </p15:clr>
        </p15:guide>
        <p15:guide id="10" pos="3240" userDrawn="1">
          <p15:clr>
            <a:srgbClr val="FBAE40"/>
          </p15:clr>
        </p15:guide>
        <p15:guide id="11" pos="3600" userDrawn="1">
          <p15:clr>
            <a:srgbClr val="FBAE40"/>
          </p15:clr>
        </p15:guide>
        <p15:guide id="12" pos="3960" userDrawn="1">
          <p15:clr>
            <a:srgbClr val="FBAE40"/>
          </p15:clr>
        </p15:guide>
        <p15:guide id="13" pos="4320" userDrawn="1">
          <p15:clr>
            <a:srgbClr val="FBAE40"/>
          </p15:clr>
        </p15:guide>
        <p15:guide id="14" pos="4680" userDrawn="1">
          <p15:clr>
            <a:srgbClr val="FBAE40"/>
          </p15:clr>
        </p15:guide>
        <p15:guide id="15" pos="5040" userDrawn="1">
          <p15:clr>
            <a:srgbClr val="FBAE40"/>
          </p15:clr>
        </p15:guide>
        <p15:guide id="16" pos="5400" userDrawn="1">
          <p15:clr>
            <a:srgbClr val="FBAE40"/>
          </p15:clr>
        </p15:guide>
        <p15:guide id="17" pos="5760" userDrawn="1">
          <p15:clr>
            <a:srgbClr val="FBAE40"/>
          </p15:clr>
        </p15:guide>
        <p15:guide id="18" orient="horz" pos="288" userDrawn="1">
          <p15:clr>
            <a:srgbClr val="FBAE40"/>
          </p15:clr>
        </p15:guide>
        <p15:guide id="19" pos="288" userDrawn="1">
          <p15:clr>
            <a:srgbClr val="FBAE40"/>
          </p15:clr>
        </p15:guide>
        <p15:guide id="20" orient="horz" pos="40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062D-94C4-B14A-9F03-030FDFF79811}" type="datetimeFigureOut"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9C333-8DEA-A549-BB52-FB8135D4E1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1" r:id="rId2"/>
    <p:sldLayoutId id="2147483679" r:id="rId3"/>
    <p:sldLayoutId id="2147483675" r:id="rId4"/>
    <p:sldLayoutId id="2147483664" r:id="rId5"/>
    <p:sldLayoutId id="2147483676" r:id="rId6"/>
    <p:sldLayoutId id="2147483678" r:id="rId7"/>
    <p:sldLayoutId id="2147483665" r:id="rId8"/>
    <p:sldLayoutId id="2147483666" r:id="rId9"/>
    <p:sldLayoutId id="2147483673" r:id="rId10"/>
    <p:sldLayoutId id="2147483667" r:id="rId11"/>
    <p:sldLayoutId id="2147483668" r:id="rId12"/>
    <p:sldLayoutId id="21474836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microsoftedge.microsoft.com/addons/detail/zotero-connector/nmhdhpibnnopknkmonacoephklnflpho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F4CD59C-E4B9-49C7-947A-941C9E6100A5}"/>
              </a:ext>
            </a:extLst>
          </p:cNvPr>
          <p:cNvSpPr txBox="1">
            <a:spLocks/>
          </p:cNvSpPr>
          <p:nvPr/>
        </p:nvSpPr>
        <p:spPr>
          <a:xfrm>
            <a:off x="2805921" y="3596780"/>
            <a:ext cx="3532158" cy="69804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Zotero Guide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5600B0-806C-4178-B6D7-7D08609627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145" y="1201933"/>
            <a:ext cx="3573710" cy="198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9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A8DBE-A8E6-17A3-F15E-F19377192C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88553" y="968747"/>
            <a:ext cx="5566892" cy="36684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cs typeface="Arial"/>
              </a:rPr>
              <a:t>Top Bar Features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AF20BD-885F-8450-FBD1-B82AD7E86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278" y="1712751"/>
            <a:ext cx="6997015" cy="43360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C61E44-6AAE-E7D8-C145-9CA044AD56DB}"/>
              </a:ext>
            </a:extLst>
          </p:cNvPr>
          <p:cNvSpPr/>
          <p:nvPr/>
        </p:nvSpPr>
        <p:spPr>
          <a:xfrm>
            <a:off x="2205628" y="1823446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513E5A-0718-3B38-2C13-49B1311B47BD}"/>
              </a:ext>
            </a:extLst>
          </p:cNvPr>
          <p:cNvSpPr/>
          <p:nvPr/>
        </p:nvSpPr>
        <p:spPr>
          <a:xfrm>
            <a:off x="2018218" y="1844555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11C4223-DA66-8696-BA91-4D72B2836432}"/>
              </a:ext>
            </a:extLst>
          </p:cNvPr>
          <p:cNvSpPr txBox="1"/>
          <p:nvPr/>
        </p:nvSpPr>
        <p:spPr>
          <a:xfrm>
            <a:off x="2204407" y="2760640"/>
            <a:ext cx="1339335" cy="66949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cs typeface="Arial"/>
              </a:rPr>
              <a:t>Add a new reference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9F29D7F-D51B-70AD-D606-75EE696154CF}"/>
              </a:ext>
            </a:extLst>
          </p:cNvPr>
          <p:cNvSpPr txBox="1"/>
          <p:nvPr/>
        </p:nvSpPr>
        <p:spPr>
          <a:xfrm>
            <a:off x="2474712" y="2760640"/>
            <a:ext cx="1910835" cy="66949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Arial"/>
              </a:rPr>
              <a:t>Add a reference with </a:t>
            </a:r>
            <a:r>
              <a:rPr lang="en-US">
                <a:solidFill>
                  <a:schemeClr val="bg1"/>
                </a:solidFill>
                <a:cs typeface="Arial"/>
              </a:rPr>
              <a:t>the DIO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F5471-2CD4-4424-FEAE-08B15225BBE5}"/>
              </a:ext>
            </a:extLst>
          </p:cNvPr>
          <p:cNvSpPr/>
          <p:nvPr/>
        </p:nvSpPr>
        <p:spPr>
          <a:xfrm>
            <a:off x="2381197" y="2161197"/>
            <a:ext cx="1166484" cy="289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90C7A66-F57E-3505-EA28-08CC5F9B8BCC}"/>
              </a:ext>
            </a:extLst>
          </p:cNvPr>
          <p:cNvSpPr txBox="1"/>
          <p:nvPr/>
        </p:nvSpPr>
        <p:spPr>
          <a:xfrm>
            <a:off x="2966922" y="2781749"/>
            <a:ext cx="1524688" cy="646331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Arial"/>
              </a:rPr>
              <a:t>Add a Saved </a:t>
            </a:r>
            <a:r>
              <a:rPr lang="en-US">
                <a:solidFill>
                  <a:schemeClr val="bg1"/>
                </a:solidFill>
                <a:cs typeface="Arial"/>
              </a:rPr>
              <a:t>File/PDF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24D66-FCB9-F2E2-F75E-2A0AA067A1EF}"/>
              </a:ext>
            </a:extLst>
          </p:cNvPr>
          <p:cNvSpPr/>
          <p:nvPr/>
        </p:nvSpPr>
        <p:spPr>
          <a:xfrm>
            <a:off x="2435258" y="1821387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3E803-6675-ECFD-BBCE-3668FF4D066E}"/>
              </a:ext>
            </a:extLst>
          </p:cNvPr>
          <p:cNvSpPr/>
          <p:nvPr/>
        </p:nvSpPr>
        <p:spPr>
          <a:xfrm>
            <a:off x="2688057" y="1819327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642E1EF4-02F3-7D46-D242-7AAB3D3ACC4D}"/>
              </a:ext>
            </a:extLst>
          </p:cNvPr>
          <p:cNvSpPr txBox="1"/>
          <p:nvPr/>
        </p:nvSpPr>
        <p:spPr>
          <a:xfrm>
            <a:off x="3242890" y="2779690"/>
            <a:ext cx="1524688" cy="369332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Arial"/>
              </a:rPr>
              <a:t>Add </a:t>
            </a:r>
            <a:r>
              <a:rPr lang="en-US">
                <a:solidFill>
                  <a:schemeClr val="bg1"/>
                </a:solidFill>
                <a:cs typeface="Arial"/>
              </a:rPr>
              <a:t>notes</a:t>
            </a:r>
            <a:endParaRPr lang="en-US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3526F6-B336-FBA6-9291-CBCDF3AECE7C}"/>
              </a:ext>
            </a:extLst>
          </p:cNvPr>
          <p:cNvSpPr/>
          <p:nvPr/>
        </p:nvSpPr>
        <p:spPr>
          <a:xfrm>
            <a:off x="2245787" y="1817268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2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8" grpId="0" animBg="1"/>
      <p:bldP spid="20" grpId="0" animBg="1"/>
      <p:bldP spid="24" grpId="0" animBg="1"/>
      <p:bldP spid="2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C5F585-8B3A-5F31-723B-E91E1F8782D8}"/>
              </a:ext>
            </a:extLst>
          </p:cNvPr>
          <p:cNvSpPr txBox="1">
            <a:spLocks/>
          </p:cNvSpPr>
          <p:nvPr/>
        </p:nvSpPr>
        <p:spPr>
          <a:xfrm>
            <a:off x="181671" y="502834"/>
            <a:ext cx="8778994" cy="5048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/>
              </a:rPr>
              <a:t>Once a reference is added … the right side showcases quick access to information</a:t>
            </a:r>
            <a:endParaRPr lang="en-US" err="1"/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E381807-F8F0-3FDD-AA19-E47C082AED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096" t="-50" r="-382" b="3198"/>
          <a:stretch>
            <a:fillRect/>
          </a:stretch>
        </p:blipFill>
        <p:spPr>
          <a:xfrm>
            <a:off x="3439884" y="1007980"/>
            <a:ext cx="3181365" cy="50711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E91989-3213-02E4-520B-BC6540756B85}"/>
              </a:ext>
            </a:extLst>
          </p:cNvPr>
          <p:cNvSpPr/>
          <p:nvPr/>
        </p:nvSpPr>
        <p:spPr>
          <a:xfrm>
            <a:off x="6310571" y="1606663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F29D7F-D51B-70AD-D606-75EE696154CF}"/>
              </a:ext>
            </a:extLst>
          </p:cNvPr>
          <p:cNvSpPr txBox="1"/>
          <p:nvPr/>
        </p:nvSpPr>
        <p:spPr>
          <a:xfrm>
            <a:off x="6936727" y="1444081"/>
            <a:ext cx="2235199" cy="646331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cs typeface="Arial"/>
              </a:rPr>
              <a:t>Quick </a:t>
            </a:r>
            <a:r>
              <a:rPr lang="en-US">
                <a:solidFill>
                  <a:schemeClr val="bg1"/>
                </a:solidFill>
                <a:cs typeface="Arial"/>
              </a:rPr>
              <a:t>access</a:t>
            </a:r>
            <a:r>
              <a:rPr lang="en-US" dirty="0">
                <a:solidFill>
                  <a:schemeClr val="bg1"/>
                </a:solidFill>
                <a:cs typeface="Arial"/>
              </a:rPr>
              <a:t> to the </a:t>
            </a:r>
            <a:r>
              <a:rPr lang="en-US">
                <a:solidFill>
                  <a:schemeClr val="bg1"/>
                </a:solidFill>
                <a:cs typeface="Arial"/>
              </a:rPr>
              <a:t>Abstract information</a:t>
            </a:r>
            <a:endParaRPr lang="en-US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776DA4-BF32-666D-8D0C-E48CC6F859A2}"/>
              </a:ext>
            </a:extLst>
          </p:cNvPr>
          <p:cNvSpPr/>
          <p:nvPr/>
        </p:nvSpPr>
        <p:spPr>
          <a:xfrm>
            <a:off x="6310571" y="1795348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B5C8C3-FA97-FE01-9788-681679C7B8E4}"/>
              </a:ext>
            </a:extLst>
          </p:cNvPr>
          <p:cNvSpPr/>
          <p:nvPr/>
        </p:nvSpPr>
        <p:spPr>
          <a:xfrm>
            <a:off x="6310571" y="1388949"/>
            <a:ext cx="378741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8A32A8-BF39-9F61-0BD5-59DC665024B2}"/>
              </a:ext>
            </a:extLst>
          </p:cNvPr>
          <p:cNvSpPr txBox="1"/>
          <p:nvPr/>
        </p:nvSpPr>
        <p:spPr>
          <a:xfrm>
            <a:off x="6936727" y="1770652"/>
            <a:ext cx="2235199" cy="646331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cs typeface="Arial"/>
              </a:rPr>
              <a:t>Quick </a:t>
            </a:r>
            <a:r>
              <a:rPr lang="en-US">
                <a:solidFill>
                  <a:schemeClr val="bg1"/>
                </a:solidFill>
                <a:cs typeface="Arial"/>
              </a:rPr>
              <a:t>access to the PDF linked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B9F29D7F-D51B-70AD-D606-75EE696154CF}"/>
              </a:ext>
            </a:extLst>
          </p:cNvPr>
          <p:cNvSpPr txBox="1"/>
          <p:nvPr/>
        </p:nvSpPr>
        <p:spPr>
          <a:xfrm>
            <a:off x="6907698" y="1146539"/>
            <a:ext cx="2235199" cy="120032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Arial"/>
              </a:rPr>
              <a:t>Quick access to all </a:t>
            </a:r>
            <a:r>
              <a:rPr lang="en-US">
                <a:solidFill>
                  <a:schemeClr val="bg1"/>
                </a:solidFill>
                <a:cs typeface="Arial"/>
              </a:rPr>
              <a:t>the Reference</a:t>
            </a:r>
            <a:r>
              <a:rPr lang="en-US" dirty="0">
                <a:solidFill>
                  <a:schemeClr val="bg1"/>
                </a:solidFill>
                <a:cs typeface="Arial"/>
              </a:rPr>
              <a:t> information  for citation</a:t>
            </a:r>
          </a:p>
        </p:txBody>
      </p:sp>
    </p:spTree>
    <p:extLst>
      <p:ext uri="{BB962C8B-B14F-4D97-AF65-F5344CB8AC3E}">
        <p14:creationId xmlns:p14="http://schemas.microsoft.com/office/powerpoint/2010/main" val="27167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4" grpId="0" animBg="1"/>
      <p:bldP spid="16" grpId="0" animBg="1"/>
      <p:bldP spid="16" grpId="1" animBg="1"/>
      <p:bldP spid="18" grpId="0" animBg="1"/>
      <p:bldP spid="19" grpId="0" animBg="1"/>
      <p:bldP spid="1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D0867D-D8D2-7629-F667-C9A5AF34B313}"/>
              </a:ext>
            </a:extLst>
          </p:cNvPr>
          <p:cNvSpPr txBox="1">
            <a:spLocks/>
          </p:cNvSpPr>
          <p:nvPr/>
        </p:nvSpPr>
        <p:spPr>
          <a:xfrm>
            <a:off x="931304" y="598044"/>
            <a:ext cx="8578851" cy="42862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/>
              </a:rPr>
              <a:t>Duplicate </a:t>
            </a:r>
            <a:r>
              <a:rPr lang="en-US">
                <a:cs typeface="Arial"/>
              </a:rPr>
              <a:t>references can be found here</a:t>
            </a:r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3708522-245E-C888-A60C-F0D84626C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45" y="1342678"/>
            <a:ext cx="7977832" cy="49603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D9215A-E70C-0A5B-65A6-B90724573052}"/>
              </a:ext>
            </a:extLst>
          </p:cNvPr>
          <p:cNvSpPr/>
          <p:nvPr/>
        </p:nvSpPr>
        <p:spPr>
          <a:xfrm>
            <a:off x="583804" y="2302270"/>
            <a:ext cx="1027470" cy="320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FE1599-9575-C908-E553-663580E739A2}"/>
              </a:ext>
            </a:extLst>
          </p:cNvPr>
          <p:cNvSpPr/>
          <p:nvPr/>
        </p:nvSpPr>
        <p:spPr>
          <a:xfrm>
            <a:off x="1608900" y="1852278"/>
            <a:ext cx="4688159" cy="5984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9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22817-80FC-44E8-9BD8-8E2D87566BBF}"/>
              </a:ext>
            </a:extLst>
          </p:cNvPr>
          <p:cNvSpPr txBox="1">
            <a:spLocks/>
          </p:cNvSpPr>
          <p:nvPr/>
        </p:nvSpPr>
        <p:spPr>
          <a:xfrm>
            <a:off x="1202422" y="2647994"/>
            <a:ext cx="6739156" cy="65610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Installation of Chrome </a:t>
            </a:r>
            <a:r>
              <a:rPr lang="en-US">
                <a:solidFill>
                  <a:schemeClr val="bg1"/>
                </a:solidFill>
              </a:rPr>
              <a:t>Connector</a:t>
            </a:r>
            <a:endParaRPr lang="en-US" dirty="0">
              <a:solidFill>
                <a:schemeClr val="bg1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59047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BDBBB45-7C19-435F-B8C6-8B781618B622}"/>
              </a:ext>
            </a:extLst>
          </p:cNvPr>
          <p:cNvSpPr txBox="1">
            <a:spLocks/>
          </p:cNvSpPr>
          <p:nvPr/>
        </p:nvSpPr>
        <p:spPr>
          <a:xfrm>
            <a:off x="1202422" y="1095979"/>
            <a:ext cx="2606180" cy="53987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Back t</a:t>
            </a:r>
            <a:r>
              <a:rPr lang="en-US" sz="1800" dirty="0">
                <a:solidFill>
                  <a:schemeClr val="bg1"/>
                </a:solidFill>
              </a:rPr>
              <a:t>o your browser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C268FD-68BF-4F42-88FD-062F5D5D044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929468" y="1635853"/>
            <a:ext cx="576044" cy="8305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79E940A-AF57-2662-80A0-31F64688E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238" y="1613815"/>
            <a:ext cx="9144000" cy="4776908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EAC5365-1F9D-0614-35C7-6152B721D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238" y="1632812"/>
            <a:ext cx="9144000" cy="47530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1148C8B-DA00-0950-07BE-8B779ED54EAF}"/>
              </a:ext>
            </a:extLst>
          </p:cNvPr>
          <p:cNvSpPr/>
          <p:nvPr/>
        </p:nvSpPr>
        <p:spPr>
          <a:xfrm>
            <a:off x="5207897" y="4853985"/>
            <a:ext cx="2637050" cy="58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449D7B-5465-B05A-9A1C-91B678EC86E1}"/>
              </a:ext>
            </a:extLst>
          </p:cNvPr>
          <p:cNvSpPr/>
          <p:nvPr/>
        </p:nvSpPr>
        <p:spPr>
          <a:xfrm>
            <a:off x="6393598" y="2833623"/>
            <a:ext cx="1547131" cy="58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65AC74-1E86-2D24-DEEF-9E057B004AF5}"/>
              </a:ext>
            </a:extLst>
          </p:cNvPr>
          <p:cNvSpPr txBox="1"/>
          <p:nvPr/>
        </p:nvSpPr>
        <p:spPr>
          <a:xfrm>
            <a:off x="6044098" y="3432538"/>
            <a:ext cx="2743199" cy="365760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Will say "Add to Chrome"</a:t>
            </a:r>
          </a:p>
        </p:txBody>
      </p:sp>
    </p:spTree>
    <p:extLst>
      <p:ext uri="{BB962C8B-B14F-4D97-AF65-F5344CB8AC3E}">
        <p14:creationId xmlns:p14="http://schemas.microsoft.com/office/powerpoint/2010/main" val="17668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8743FE-5941-AE11-0E79-048FC9D72120}"/>
              </a:ext>
            </a:extLst>
          </p:cNvPr>
          <p:cNvSpPr txBox="1">
            <a:spLocks/>
          </p:cNvSpPr>
          <p:nvPr/>
        </p:nvSpPr>
        <p:spPr>
          <a:xfrm>
            <a:off x="1202422" y="1095979"/>
            <a:ext cx="5719494" cy="60518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If you are a Microsoft Edge user … </a:t>
            </a:r>
            <a:r>
              <a:rPr lang="en-US" sz="1800" dirty="0">
                <a:solidFill>
                  <a:srgbClr val="000000"/>
                </a:solidFill>
                <a:hlinkClick r:id="rId2"/>
              </a:rPr>
              <a:t>Zotero Connector - Microsoft Edge Add-ons</a:t>
            </a:r>
            <a:endParaRPr lang="en-US" sz="1800"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87AD9A-CDB8-BF69-3D75-C6B909D37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7456"/>
            <a:ext cx="9144000" cy="43665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6130E3-5309-46AA-F5DA-53C461E7A809}"/>
              </a:ext>
            </a:extLst>
          </p:cNvPr>
          <p:cNvSpPr/>
          <p:nvPr/>
        </p:nvSpPr>
        <p:spPr>
          <a:xfrm>
            <a:off x="7162855" y="2340137"/>
            <a:ext cx="1031874" cy="3928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108CD-ED13-F009-D5DE-CE55F41BB20F}"/>
              </a:ext>
            </a:extLst>
          </p:cNvPr>
          <p:cNvSpPr txBox="1"/>
          <p:nvPr/>
        </p:nvSpPr>
        <p:spPr>
          <a:xfrm>
            <a:off x="5630441" y="2880995"/>
            <a:ext cx="3381827" cy="738664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cs typeface="Arial"/>
              </a:rPr>
              <a:t>Unfortunately,</a:t>
            </a:r>
            <a:r>
              <a:rPr lang="en-US" sz="1400" dirty="0">
                <a:solidFill>
                  <a:schemeClr val="bg1"/>
                </a:solidFill>
                <a:cs typeface="Arial"/>
              </a:rPr>
              <a:t> not compatible with my computer model ... but should install the same as chrome connector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9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73FFA44-A5FD-4BF7-AB7F-273349CFF119}"/>
              </a:ext>
            </a:extLst>
          </p:cNvPr>
          <p:cNvSpPr txBox="1">
            <a:spLocks/>
          </p:cNvSpPr>
          <p:nvPr/>
        </p:nvSpPr>
        <p:spPr>
          <a:xfrm>
            <a:off x="951817" y="396531"/>
            <a:ext cx="4998340" cy="53987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Check by adding a source – click the extensions in the top </a:t>
            </a:r>
            <a:r>
              <a:rPr lang="en-US" sz="1800">
                <a:solidFill>
                  <a:schemeClr val="bg1"/>
                </a:solidFill>
              </a:rPr>
              <a:t>of browser</a:t>
            </a:r>
            <a:endParaRPr lang="en-US" dirty="0" err="1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DCEDD6-A943-7480-D6A8-D91A23642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6150"/>
            <a:ext cx="9144000" cy="48149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1C6520-B7CF-4D9D-A21D-1A02E2E58A0B}"/>
              </a:ext>
            </a:extLst>
          </p:cNvPr>
          <p:cNvSpPr/>
          <p:nvPr/>
        </p:nvSpPr>
        <p:spPr>
          <a:xfrm>
            <a:off x="8209225" y="1447296"/>
            <a:ext cx="471368" cy="2921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964B34-9E00-484C-FD89-77FF61BA5D21}"/>
              </a:ext>
            </a:extLst>
          </p:cNvPr>
          <p:cNvSpPr/>
          <p:nvPr/>
        </p:nvSpPr>
        <p:spPr>
          <a:xfrm>
            <a:off x="6510649" y="2664608"/>
            <a:ext cx="2148711" cy="4337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8D2549-D3F0-0090-36BD-8C0AE18D9442}"/>
              </a:ext>
            </a:extLst>
          </p:cNvPr>
          <p:cNvSpPr/>
          <p:nvPr/>
        </p:nvSpPr>
        <p:spPr>
          <a:xfrm>
            <a:off x="5548123" y="4094243"/>
            <a:ext cx="2148711" cy="4337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DC1183-1413-B50A-803C-A58C7076859B}"/>
              </a:ext>
            </a:extLst>
          </p:cNvPr>
          <p:cNvSpPr txBox="1">
            <a:spLocks/>
          </p:cNvSpPr>
          <p:nvPr/>
        </p:nvSpPr>
        <p:spPr>
          <a:xfrm>
            <a:off x="5253513" y="782680"/>
            <a:ext cx="3716327" cy="52442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One example to add a reference = downloading </a:t>
            </a:r>
            <a:r>
              <a:rPr lang="en-US" sz="1800" dirty="0">
                <a:solidFill>
                  <a:schemeClr val="bg1"/>
                </a:solidFill>
              </a:rPr>
              <a:t>the PDF</a:t>
            </a:r>
            <a:endParaRPr lang="en-US" sz="18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0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2577A5-F324-98A9-3A2B-A35D7ADEF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8872"/>
            <a:ext cx="9144000" cy="47802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247736-2061-D56B-8C1F-7EE650D5F23A}"/>
              </a:ext>
            </a:extLst>
          </p:cNvPr>
          <p:cNvSpPr/>
          <p:nvPr/>
        </p:nvSpPr>
        <p:spPr>
          <a:xfrm>
            <a:off x="8067677" y="2239965"/>
            <a:ext cx="471368" cy="4195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351FA1-B003-41FD-292E-315648917EE6}"/>
              </a:ext>
            </a:extLst>
          </p:cNvPr>
          <p:cNvSpPr/>
          <p:nvPr/>
        </p:nvSpPr>
        <p:spPr>
          <a:xfrm>
            <a:off x="7232544" y="2848621"/>
            <a:ext cx="1929312" cy="3912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79CB75-C516-0F1B-BEAC-36787C5CDEA6}"/>
              </a:ext>
            </a:extLst>
          </p:cNvPr>
          <p:cNvSpPr txBox="1">
            <a:spLocks/>
          </p:cNvSpPr>
          <p:nvPr/>
        </p:nvSpPr>
        <p:spPr>
          <a:xfrm>
            <a:off x="583792" y="491167"/>
            <a:ext cx="4998340" cy="53987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Click three dots then "Save to </a:t>
            </a:r>
            <a:r>
              <a:rPr lang="en-US" sz="1800">
                <a:solidFill>
                  <a:schemeClr val="bg1"/>
                </a:solidFill>
              </a:rPr>
              <a:t>Zotero"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98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1090E7-4DFC-5BE0-D3B6-C551B35AE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02" y="1285219"/>
            <a:ext cx="8393796" cy="501653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73FFA44-A5FD-4BF7-AB7F-273349CFF119}"/>
              </a:ext>
            </a:extLst>
          </p:cNvPr>
          <p:cNvSpPr txBox="1">
            <a:spLocks/>
          </p:cNvSpPr>
          <p:nvPr/>
        </p:nvSpPr>
        <p:spPr>
          <a:xfrm>
            <a:off x="612102" y="561941"/>
            <a:ext cx="7532048" cy="53987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Go back to Zotero app – find the article with all information on the right along </a:t>
            </a:r>
            <a:r>
              <a:rPr lang="en-US" sz="1800">
                <a:solidFill>
                  <a:schemeClr val="bg1"/>
                </a:solidFill>
              </a:rPr>
              <a:t>with the PDF</a:t>
            </a:r>
            <a:endParaRPr lang="en-US" sz="1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003826-8C7C-0044-EC28-F9EF7404CB18}"/>
              </a:ext>
            </a:extLst>
          </p:cNvPr>
          <p:cNvSpPr/>
          <p:nvPr/>
        </p:nvSpPr>
        <p:spPr>
          <a:xfrm>
            <a:off x="5576433" y="1518070"/>
            <a:ext cx="3061695" cy="47933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B78C9A-926D-0CDA-BCEE-5A954E02F23D}"/>
              </a:ext>
            </a:extLst>
          </p:cNvPr>
          <p:cNvSpPr/>
          <p:nvPr/>
        </p:nvSpPr>
        <p:spPr>
          <a:xfrm>
            <a:off x="2020276" y="2364055"/>
            <a:ext cx="2587510" cy="4903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E99FD-76C4-C937-DB94-45972EA9E1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Word Plugin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6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7B2F74-938F-452A-8836-2684F9DAF832}"/>
              </a:ext>
            </a:extLst>
          </p:cNvPr>
          <p:cNvSpPr txBox="1">
            <a:spLocks/>
          </p:cNvSpPr>
          <p:nvPr/>
        </p:nvSpPr>
        <p:spPr>
          <a:xfrm>
            <a:off x="845889" y="2685278"/>
            <a:ext cx="7452221" cy="23876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Create a (free) Account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675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C46CBE-51CD-E88C-C5D1-2300C53A9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71" y="1544129"/>
            <a:ext cx="7786915" cy="42777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B98E5D-9127-140F-2801-8DABCDE8620F}"/>
              </a:ext>
            </a:extLst>
          </p:cNvPr>
          <p:cNvSpPr/>
          <p:nvPr/>
        </p:nvSpPr>
        <p:spPr>
          <a:xfrm>
            <a:off x="3573305" y="1543998"/>
            <a:ext cx="845796" cy="4467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5D5CE7-6344-525D-1F21-922FEF2FC2E0}"/>
              </a:ext>
            </a:extLst>
          </p:cNvPr>
          <p:cNvSpPr txBox="1"/>
          <p:nvPr/>
        </p:nvSpPr>
        <p:spPr>
          <a:xfrm>
            <a:off x="650896" y="667140"/>
            <a:ext cx="54573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cs typeface="Arial"/>
              </a:rPr>
              <a:t>Word Desktop should already have Zotero </a:t>
            </a:r>
            <a:r>
              <a:rPr lang="en-US">
                <a:solidFill>
                  <a:schemeClr val="bg1"/>
                </a:solidFill>
                <a:cs typeface="Arial"/>
              </a:rPr>
              <a:t>plugin</a:t>
            </a:r>
            <a:r>
              <a:rPr lang="en-US" dirty="0">
                <a:solidFill>
                  <a:schemeClr val="bg1"/>
                </a:solidFill>
                <a:cs typeface="Arial"/>
              </a:rPr>
              <a:t> installed (from your original download)</a:t>
            </a: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F196E26-7CA7-FBE1-AE3E-4F79D264F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2615"/>
            <a:ext cx="9144000" cy="51036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2481687-36BD-9822-66FF-FC9FD8EC8ABD}"/>
              </a:ext>
            </a:extLst>
          </p:cNvPr>
          <p:cNvSpPr/>
          <p:nvPr/>
        </p:nvSpPr>
        <p:spPr>
          <a:xfrm>
            <a:off x="4574790" y="3198626"/>
            <a:ext cx="802253" cy="4903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47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5A670B-02F7-0D39-4A3F-C3E7AECD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" y="1454079"/>
            <a:ext cx="8098972" cy="44796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1A7722-96B8-3B43-5098-4D3CF294F58E}"/>
              </a:ext>
            </a:extLst>
          </p:cNvPr>
          <p:cNvSpPr/>
          <p:nvPr/>
        </p:nvSpPr>
        <p:spPr>
          <a:xfrm>
            <a:off x="358390" y="1710912"/>
            <a:ext cx="606311" cy="5338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9F0D2A-21CF-1477-5778-68AAE962789B}"/>
              </a:ext>
            </a:extLst>
          </p:cNvPr>
          <p:cNvSpPr/>
          <p:nvPr/>
        </p:nvSpPr>
        <p:spPr>
          <a:xfrm>
            <a:off x="1983990" y="3162341"/>
            <a:ext cx="5091225" cy="10563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20CFBB-F567-82DB-4290-7061B84F3374}"/>
              </a:ext>
            </a:extLst>
          </p:cNvPr>
          <p:cNvSpPr txBox="1"/>
          <p:nvPr/>
        </p:nvSpPr>
        <p:spPr>
          <a:xfrm>
            <a:off x="665410" y="594569"/>
            <a:ext cx="23803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How to add a citation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0EC0B-DE3F-B84D-3408-13610C752929}"/>
              </a:ext>
            </a:extLst>
          </p:cNvPr>
          <p:cNvSpPr txBox="1"/>
          <p:nvPr/>
        </p:nvSpPr>
        <p:spPr>
          <a:xfrm>
            <a:off x="3916609" y="4404568"/>
            <a:ext cx="2380343" cy="923330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cs typeface="Arial"/>
              </a:rPr>
              <a:t>Search </a:t>
            </a:r>
            <a:r>
              <a:rPr lang="en-US">
                <a:solidFill>
                  <a:schemeClr val="bg1"/>
                </a:solidFill>
                <a:cs typeface="Arial"/>
              </a:rPr>
              <a:t>the</a:t>
            </a:r>
            <a:r>
              <a:rPr lang="en-US" dirty="0">
                <a:solidFill>
                  <a:schemeClr val="bg1"/>
                </a:solidFill>
                <a:cs typeface="Arial"/>
              </a:rPr>
              <a:t> article name of the citation you want to add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75EA96-96B8-7B0B-C512-25296AF32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3" y="1462671"/>
            <a:ext cx="8142515" cy="44842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DF0C0E-F52E-CC03-4120-0583E1147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2" y="1164543"/>
            <a:ext cx="8969829" cy="503691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264AA4-B468-5FE0-E54A-85A840B95343}"/>
              </a:ext>
            </a:extLst>
          </p:cNvPr>
          <p:cNvSpPr/>
          <p:nvPr/>
        </p:nvSpPr>
        <p:spPr>
          <a:xfrm>
            <a:off x="6410846" y="1166626"/>
            <a:ext cx="417626" cy="3234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60FCBCD-C88E-8A84-D4D0-52D709D21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62927"/>
            <a:ext cx="8817429" cy="5476432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F3B620EA-4620-C988-207A-A174D24FAE50}"/>
              </a:ext>
            </a:extLst>
          </p:cNvPr>
          <p:cNvSpPr/>
          <p:nvPr/>
        </p:nvSpPr>
        <p:spPr>
          <a:xfrm rot="12060000">
            <a:off x="3538699" y="2293077"/>
            <a:ext cx="1486253" cy="21232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074FD5A-329D-EFFD-B4E2-B1DEA30A8369}"/>
              </a:ext>
            </a:extLst>
          </p:cNvPr>
          <p:cNvSpPr/>
          <p:nvPr/>
        </p:nvSpPr>
        <p:spPr>
          <a:xfrm rot="9420000">
            <a:off x="3908812" y="5123362"/>
            <a:ext cx="1486253" cy="21232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D795B8-E65D-CE1F-F1DB-E9B866563CFD}"/>
              </a:ext>
            </a:extLst>
          </p:cNvPr>
          <p:cNvSpPr txBox="1"/>
          <p:nvPr/>
        </p:nvSpPr>
        <p:spPr>
          <a:xfrm>
            <a:off x="5106780" y="3207139"/>
            <a:ext cx="1531258" cy="120032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cs typeface="Arial"/>
              </a:rPr>
              <a:t>Citation is added along with </a:t>
            </a:r>
            <a:r>
              <a:rPr lang="en-US">
                <a:solidFill>
                  <a:schemeClr val="bg1"/>
                </a:solidFill>
                <a:cs typeface="Arial"/>
              </a:rPr>
              <a:t>its footnote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4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BAC150-BCCC-65D1-4EFE-AB9B6A710991}"/>
              </a:ext>
            </a:extLst>
          </p:cNvPr>
          <p:cNvSpPr txBox="1"/>
          <p:nvPr/>
        </p:nvSpPr>
        <p:spPr>
          <a:xfrm>
            <a:off x="665410" y="594569"/>
            <a:ext cx="3258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How to add a bibliography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1C3DD-10CE-D1CD-8E69-61797D868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56" y="965288"/>
            <a:ext cx="8360229" cy="52031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82E1A79-5C7D-58C4-3BDF-AE00E8180899}"/>
              </a:ext>
            </a:extLst>
          </p:cNvPr>
          <p:cNvSpPr/>
          <p:nvPr/>
        </p:nvSpPr>
        <p:spPr>
          <a:xfrm>
            <a:off x="568847" y="1224683"/>
            <a:ext cx="533739" cy="635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A033B2-6D47-AF10-A66A-23AE0094DEAE}"/>
              </a:ext>
            </a:extLst>
          </p:cNvPr>
          <p:cNvSpPr/>
          <p:nvPr/>
        </p:nvSpPr>
        <p:spPr>
          <a:xfrm>
            <a:off x="2804047" y="2153597"/>
            <a:ext cx="3334995" cy="686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4E8A86-17C9-8301-2F01-A14169518E5B}"/>
              </a:ext>
            </a:extLst>
          </p:cNvPr>
          <p:cNvSpPr txBox="1"/>
          <p:nvPr/>
        </p:nvSpPr>
        <p:spPr>
          <a:xfrm>
            <a:off x="5476894" y="3076510"/>
            <a:ext cx="1531258" cy="120032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cs typeface="Arial"/>
              </a:rPr>
              <a:t>Place Bibliography </a:t>
            </a:r>
            <a:r>
              <a:rPr lang="en-US">
                <a:solidFill>
                  <a:schemeClr val="bg1"/>
                </a:solidFill>
                <a:cs typeface="Arial"/>
              </a:rPr>
              <a:t>where it is wanted</a:t>
            </a:r>
          </a:p>
        </p:txBody>
      </p:sp>
    </p:spTree>
    <p:extLst>
      <p:ext uri="{BB962C8B-B14F-4D97-AF65-F5344CB8AC3E}">
        <p14:creationId xmlns:p14="http://schemas.microsoft.com/office/powerpoint/2010/main" val="269051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F6EE13-CF64-4AF6-BCE9-48F24CA630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3399" y="2918028"/>
            <a:ext cx="8578850" cy="102487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>
                <a:solidFill>
                  <a:srgbClr val="C00000"/>
                </a:solidFill>
                <a:latin typeface="Arial"/>
                <a:cs typeface="Arial"/>
              </a:rPr>
              <a:t>Have Fun Reference </a:t>
            </a:r>
            <a:r>
              <a:rPr lang="en-US" sz="4800" dirty="0">
                <a:solidFill>
                  <a:srgbClr val="C00000"/>
                </a:solidFill>
                <a:latin typeface="Arial"/>
                <a:cs typeface="Arial"/>
              </a:rPr>
              <a:t>Hunting!</a:t>
            </a:r>
            <a:endParaRPr lang="en-US" dirty="0"/>
          </a:p>
        </p:txBody>
      </p:sp>
      <p:pic>
        <p:nvPicPr>
          <p:cNvPr id="2" name="Picture 1" descr="MEMES - RESEARCH PROJECT">
            <a:extLst>
              <a:ext uri="{FF2B5EF4-FFF2-40B4-BE49-F238E27FC236}">
                <a16:creationId xmlns:a16="http://schemas.microsoft.com/office/drawing/2014/main" id="{658C04A5-DB85-7F59-37ED-4F35DA8EE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283" y="4229277"/>
            <a:ext cx="2322420" cy="17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3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924D63-6CB7-4059-A16A-45F36E3F7CE4}"/>
              </a:ext>
            </a:extLst>
          </p:cNvPr>
          <p:cNvSpPr/>
          <p:nvPr/>
        </p:nvSpPr>
        <p:spPr>
          <a:xfrm>
            <a:off x="939567" y="1330089"/>
            <a:ext cx="2467407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https://www.zotero.org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5F0C69-7552-432F-21C6-15F51334A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75" r="-232" b="-141"/>
          <a:stretch>
            <a:fillRect/>
          </a:stretch>
        </p:blipFill>
        <p:spPr>
          <a:xfrm>
            <a:off x="0" y="1870978"/>
            <a:ext cx="9158155" cy="4410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68EDA72-6802-49F5-9465-5F5A8A973079}"/>
              </a:ext>
            </a:extLst>
          </p:cNvPr>
          <p:cNvSpPr/>
          <p:nvPr/>
        </p:nvSpPr>
        <p:spPr>
          <a:xfrm>
            <a:off x="6881466" y="2033404"/>
            <a:ext cx="570451" cy="2348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C3FE5A-27F1-45D8-A53F-4CECBE105D6C}"/>
              </a:ext>
            </a:extLst>
          </p:cNvPr>
          <p:cNvSpPr/>
          <p:nvPr/>
        </p:nvSpPr>
        <p:spPr>
          <a:xfrm>
            <a:off x="321143" y="1200606"/>
            <a:ext cx="793198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Sign up with </a:t>
            </a:r>
            <a:r>
              <a:rPr lang="en-US">
                <a:solidFill>
                  <a:schemeClr val="bg1"/>
                </a:solidFill>
              </a:rPr>
              <a:t>preferred</a:t>
            </a:r>
            <a:r>
              <a:rPr lang="en-US" dirty="0">
                <a:solidFill>
                  <a:schemeClr val="bg1"/>
                </a:solidFill>
              </a:rPr>
              <a:t> email – </a:t>
            </a:r>
            <a:r>
              <a:rPr lang="en-US" sz="1400" dirty="0">
                <a:solidFill>
                  <a:schemeClr val="bg1"/>
                </a:solidFill>
              </a:rPr>
              <a:t>might want to use personal to maintain access after college</a:t>
            </a:r>
            <a:endParaRPr lang="en-US" sz="14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0467D3-9E39-1F58-6AAE-6DDBB46E9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504"/>
            <a:ext cx="9144000" cy="48157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B9451F-AAD3-8DD7-A426-DE003236E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144"/>
            <a:ext cx="9144000" cy="47461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E35B03-9B8A-3621-8879-A9C0922726FE}"/>
              </a:ext>
            </a:extLst>
          </p:cNvPr>
          <p:cNvSpPr/>
          <p:nvPr/>
        </p:nvSpPr>
        <p:spPr>
          <a:xfrm>
            <a:off x="3130444" y="2911002"/>
            <a:ext cx="1462203" cy="2915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29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16958F-D7E0-4619-9F4F-3ACCD8B1182A}"/>
              </a:ext>
            </a:extLst>
          </p:cNvPr>
          <p:cNvSpPr txBox="1">
            <a:spLocks/>
          </p:cNvSpPr>
          <p:nvPr/>
        </p:nvSpPr>
        <p:spPr>
          <a:xfrm>
            <a:off x="845889" y="2685278"/>
            <a:ext cx="7452221" cy="23876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Download and Install 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“Zotero”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4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C87568-C22F-4604-873F-36A966A97CB5}"/>
              </a:ext>
            </a:extLst>
          </p:cNvPr>
          <p:cNvSpPr/>
          <p:nvPr/>
        </p:nvSpPr>
        <p:spPr>
          <a:xfrm>
            <a:off x="1688549" y="1045069"/>
            <a:ext cx="184731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31979C-085D-4A19-80F7-7F1942556F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9806" y="4941547"/>
            <a:ext cx="568897" cy="6097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085441-5CB4-4F14-A9E6-753269197D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5299" y="4696749"/>
            <a:ext cx="743595" cy="851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E547FD-4340-6634-6F04-CF7BE4789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92283"/>
            <a:ext cx="9144000" cy="47332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BD8A17-BDAA-C4EF-A204-58D41377F519}"/>
              </a:ext>
            </a:extLst>
          </p:cNvPr>
          <p:cNvSpPr/>
          <p:nvPr/>
        </p:nvSpPr>
        <p:spPr>
          <a:xfrm>
            <a:off x="3682481" y="4956371"/>
            <a:ext cx="1716989" cy="58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DD87D6-9E15-AE1D-D2E7-B06133EE6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" y="368631"/>
            <a:ext cx="9144000" cy="47530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8C444CA-5AAF-668A-E03B-98F0BF09FF81}"/>
              </a:ext>
            </a:extLst>
          </p:cNvPr>
          <p:cNvSpPr/>
          <p:nvPr/>
        </p:nvSpPr>
        <p:spPr>
          <a:xfrm>
            <a:off x="1872105" y="3591961"/>
            <a:ext cx="1716989" cy="58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FFC64-B3FE-5F25-6C7B-A7EDED383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7" y="748969"/>
            <a:ext cx="9144000" cy="47940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2C60F8-8EDA-DDF9-ABF2-2085EF8F9AB7}"/>
              </a:ext>
            </a:extLst>
          </p:cNvPr>
          <p:cNvSpPr/>
          <p:nvPr/>
        </p:nvSpPr>
        <p:spPr>
          <a:xfrm>
            <a:off x="3708162" y="4404761"/>
            <a:ext cx="867904" cy="5597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4F39A-5F5C-01B2-4804-2336C4C971D3}"/>
              </a:ext>
            </a:extLst>
          </p:cNvPr>
          <p:cNvSpPr txBox="1"/>
          <p:nvPr/>
        </p:nvSpPr>
        <p:spPr>
          <a:xfrm>
            <a:off x="3711500" y="3592083"/>
            <a:ext cx="2474686" cy="646331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cs typeface="Arial"/>
              </a:rPr>
              <a:t>OR If you have a </a:t>
            </a:r>
            <a:r>
              <a:rPr lang="en-US">
                <a:cs typeface="Arial"/>
              </a:rPr>
              <a:t>windows/other model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721C2B-6B2F-FD55-6C24-1C2BD6EF415E}"/>
              </a:ext>
            </a:extLst>
          </p:cNvPr>
          <p:cNvSpPr/>
          <p:nvPr/>
        </p:nvSpPr>
        <p:spPr>
          <a:xfrm>
            <a:off x="906905" y="3033161"/>
            <a:ext cx="1702476" cy="24756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2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7" grpId="0" animBg="1"/>
      <p:bldP spid="7" grpId="1" animBg="1"/>
      <p:bldP spid="8" grpId="0" animBg="1"/>
      <p:bldP spid="8" grpId="1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8AD2D-2992-D4B1-AAC2-67987560EA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2575" y="2529671"/>
            <a:ext cx="8578850" cy="7540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Meet the interface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37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D2342B-DD63-1C87-4DBE-E2C398842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69" y="1286708"/>
            <a:ext cx="7119864" cy="42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5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A4045E-D9BF-4834-AA7E-F8EBF00EBBBC}"/>
              </a:ext>
            </a:extLst>
          </p:cNvPr>
          <p:cNvSpPr/>
          <p:nvPr/>
        </p:nvSpPr>
        <p:spPr>
          <a:xfrm>
            <a:off x="757779" y="1031760"/>
            <a:ext cx="5827236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Can add new folders - for example one for your project!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388E66-8275-0DE0-E974-2ED288949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88" y="1712948"/>
            <a:ext cx="7884223" cy="46918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47AF93-6E77-81F9-7999-5537986FD1E3}"/>
              </a:ext>
            </a:extLst>
          </p:cNvPr>
          <p:cNvSpPr/>
          <p:nvPr/>
        </p:nvSpPr>
        <p:spPr>
          <a:xfrm>
            <a:off x="451884" y="1895632"/>
            <a:ext cx="612915" cy="58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26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GEORGIA BRAND">
      <a:dk1>
        <a:srgbClr val="000000"/>
      </a:dk1>
      <a:lt1>
        <a:srgbClr val="FFFFFF"/>
      </a:lt1>
      <a:dk2>
        <a:srgbClr val="BA0C2F"/>
      </a:dk2>
      <a:lt2>
        <a:srgbClr val="D6D2C4"/>
      </a:lt2>
      <a:accent1>
        <a:srgbClr val="9EA2A2"/>
      </a:accent1>
      <a:accent2>
        <a:srgbClr val="66435A"/>
      </a:accent2>
      <a:accent3>
        <a:srgbClr val="BFB800"/>
      </a:accent3>
      <a:accent4>
        <a:srgbClr val="00677F"/>
      </a:accent4>
      <a:accent5>
        <a:srgbClr val="776E64"/>
      </a:accent5>
      <a:accent6>
        <a:srgbClr val="FFCD00"/>
      </a:accent6>
      <a:hlink>
        <a:srgbClr val="00A3AD"/>
      </a:hlink>
      <a:folHlink>
        <a:srgbClr val="594A2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9C0C29A3-0F8F-0541-976B-6D6116C86826}" vid="{02C40CBA-7F8A-C643-8FD1-82B4DCF63A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uga-presentation-template-standard</Template>
  <TotalTime>6026</TotalTime>
  <Words>125</Words>
  <Application>Microsoft Office PowerPoint</Application>
  <PresentationFormat>On-screen Show (4:3)</PresentationFormat>
  <Paragraphs>24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Weitong</dc:creator>
  <cp:lastModifiedBy>Timothy Burg</cp:lastModifiedBy>
  <cp:revision>662</cp:revision>
  <dcterms:created xsi:type="dcterms:W3CDTF">2021-10-20T15:42:52Z</dcterms:created>
  <dcterms:modified xsi:type="dcterms:W3CDTF">2026-09-01T19:56:34Z</dcterms:modified>
</cp:coreProperties>
</file>