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6" r:id="rId4"/>
    <p:sldId id="262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A89"/>
    <a:srgbClr val="0A1D78"/>
    <a:srgbClr val="091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999" autoAdjust="0"/>
    <p:restoredTop sz="94660"/>
  </p:normalViewPr>
  <p:slideViewPr>
    <p:cSldViewPr snapToGrid="0">
      <p:cViewPr>
        <p:scale>
          <a:sx n="76" d="100"/>
          <a:sy n="76" d="100"/>
        </p:scale>
        <p:origin x="249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E8B1-0CED-4A35-AD03-E3606056037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095C-C86B-4DC8-8908-6DA1CB0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1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E8B1-0CED-4A35-AD03-E3606056037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095C-C86B-4DC8-8908-6DA1CB0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1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E8B1-0CED-4A35-AD03-E3606056037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095C-C86B-4DC8-8908-6DA1CB0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4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E8B1-0CED-4A35-AD03-E3606056037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095C-C86B-4DC8-8908-6DA1CB0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4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E8B1-0CED-4A35-AD03-E3606056037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095C-C86B-4DC8-8908-6DA1CB0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1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E8B1-0CED-4A35-AD03-E3606056037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095C-C86B-4DC8-8908-6DA1CB0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E8B1-0CED-4A35-AD03-E3606056037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095C-C86B-4DC8-8908-6DA1CB0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3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E8B1-0CED-4A35-AD03-E3606056037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095C-C86B-4DC8-8908-6DA1CB0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1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E8B1-0CED-4A35-AD03-E3606056037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095C-C86B-4DC8-8908-6DA1CB0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5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E8B1-0CED-4A35-AD03-E3606056037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095C-C86B-4DC8-8908-6DA1CB0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7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E8B1-0CED-4A35-AD03-E3606056037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095C-C86B-4DC8-8908-6DA1CB0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6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CE8B1-0CED-4A35-AD03-E3606056037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9095C-C86B-4DC8-8908-6DA1CB04D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2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E09916-1586-463B-8B22-6271AEAC638C}"/>
              </a:ext>
            </a:extLst>
          </p:cNvPr>
          <p:cNvSpPr txBox="1"/>
          <p:nvPr/>
        </p:nvSpPr>
        <p:spPr>
          <a:xfrm>
            <a:off x="879766" y="595748"/>
            <a:ext cx="1856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42A89"/>
                </a:solidFill>
                <a:latin typeface="Segoe Script" panose="030B0504020000000003" pitchFamily="66" charset="0"/>
              </a:rPr>
              <a:t>Jodi Holliday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0AA8E2-438A-40FA-98AE-D545765E192C}"/>
              </a:ext>
            </a:extLst>
          </p:cNvPr>
          <p:cNvSpPr txBox="1"/>
          <p:nvPr/>
        </p:nvSpPr>
        <p:spPr>
          <a:xfrm>
            <a:off x="879766" y="8485911"/>
            <a:ext cx="1856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42A89"/>
                </a:solidFill>
                <a:latin typeface="Segoe Script" panose="030B0504020000000003" pitchFamily="66" charset="0"/>
              </a:rPr>
              <a:t>Research Student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690A50-AD31-4373-8F2C-D23BCF7762A1}"/>
              </a:ext>
            </a:extLst>
          </p:cNvPr>
          <p:cNvSpPr txBox="1"/>
          <p:nvPr/>
        </p:nvSpPr>
        <p:spPr>
          <a:xfrm>
            <a:off x="5860473" y="8516688"/>
            <a:ext cx="1087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Script" panose="030B0504020000000003" pitchFamily="66" charset="0"/>
              </a:rPr>
              <a:t>2/3/2020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288DC-E7DA-4D67-A3E3-F951C6E31E0F}"/>
              </a:ext>
            </a:extLst>
          </p:cNvPr>
          <p:cNvSpPr txBox="1"/>
          <p:nvPr/>
        </p:nvSpPr>
        <p:spPr>
          <a:xfrm>
            <a:off x="2791692" y="8516688"/>
            <a:ext cx="1087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42A89"/>
                </a:solidFill>
                <a:latin typeface="Segoe Script" panose="030B0504020000000003" pitchFamily="66" charset="0"/>
              </a:rPr>
              <a:t>2/2/2020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0B921-E565-4C44-A1B1-36F02CC5BD23}"/>
              </a:ext>
            </a:extLst>
          </p:cNvPr>
          <p:cNvSpPr txBox="1"/>
          <p:nvPr/>
        </p:nvSpPr>
        <p:spPr>
          <a:xfrm>
            <a:off x="4772892" y="350313"/>
            <a:ext cx="1087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42A89"/>
                </a:solidFill>
                <a:latin typeface="Segoe Script" panose="030B0504020000000003" pitchFamily="66" charset="0"/>
              </a:rPr>
              <a:t>2/2/2020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DF1E60-B069-43D9-9515-949A37F0D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653" y="4776394"/>
            <a:ext cx="4275346" cy="320040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1D46310-CDFA-4274-999C-7572093656EF}"/>
              </a:ext>
            </a:extLst>
          </p:cNvPr>
          <p:cNvSpPr/>
          <p:nvPr/>
        </p:nvSpPr>
        <p:spPr>
          <a:xfrm>
            <a:off x="5362336" y="2828973"/>
            <a:ext cx="1293140" cy="156137"/>
          </a:xfrm>
          <a:custGeom>
            <a:avLst/>
            <a:gdLst>
              <a:gd name="connsiteX0" fmla="*/ 0 w 1293140"/>
              <a:gd name="connsiteY0" fmla="*/ 12253 h 156137"/>
              <a:gd name="connsiteX1" fmla="*/ 3063 w 1293140"/>
              <a:gd name="connsiteY1" fmla="*/ 67393 h 156137"/>
              <a:gd name="connsiteX2" fmla="*/ 7658 w 1293140"/>
              <a:gd name="connsiteY2" fmla="*/ 76583 h 156137"/>
              <a:gd name="connsiteX3" fmla="*/ 13785 w 1293140"/>
              <a:gd name="connsiteY3" fmla="*/ 81178 h 156137"/>
              <a:gd name="connsiteX4" fmla="*/ 24506 w 1293140"/>
              <a:gd name="connsiteY4" fmla="*/ 90368 h 156137"/>
              <a:gd name="connsiteX5" fmla="*/ 33696 w 1293140"/>
              <a:gd name="connsiteY5" fmla="*/ 88836 h 156137"/>
              <a:gd name="connsiteX6" fmla="*/ 44418 w 1293140"/>
              <a:gd name="connsiteY6" fmla="*/ 78114 h 156137"/>
              <a:gd name="connsiteX7" fmla="*/ 53608 w 1293140"/>
              <a:gd name="connsiteY7" fmla="*/ 65861 h 156137"/>
              <a:gd name="connsiteX8" fmla="*/ 64329 w 1293140"/>
              <a:gd name="connsiteY8" fmla="*/ 47481 h 156137"/>
              <a:gd name="connsiteX9" fmla="*/ 68924 w 1293140"/>
              <a:gd name="connsiteY9" fmla="*/ 42886 h 156137"/>
              <a:gd name="connsiteX10" fmla="*/ 71988 w 1293140"/>
              <a:gd name="connsiteY10" fmla="*/ 33696 h 156137"/>
              <a:gd name="connsiteX11" fmla="*/ 75051 w 1293140"/>
              <a:gd name="connsiteY11" fmla="*/ 24506 h 156137"/>
              <a:gd name="connsiteX12" fmla="*/ 73519 w 1293140"/>
              <a:gd name="connsiteY12" fmla="*/ 18380 h 156137"/>
              <a:gd name="connsiteX13" fmla="*/ 70456 w 1293140"/>
              <a:gd name="connsiteY13" fmla="*/ 22975 h 156137"/>
              <a:gd name="connsiteX14" fmla="*/ 62798 w 1293140"/>
              <a:gd name="connsiteY14" fmla="*/ 32165 h 156137"/>
              <a:gd name="connsiteX15" fmla="*/ 61266 w 1293140"/>
              <a:gd name="connsiteY15" fmla="*/ 38291 h 156137"/>
              <a:gd name="connsiteX16" fmla="*/ 56671 w 1293140"/>
              <a:gd name="connsiteY16" fmla="*/ 42886 h 156137"/>
              <a:gd name="connsiteX17" fmla="*/ 55139 w 1293140"/>
              <a:gd name="connsiteY17" fmla="*/ 47481 h 156137"/>
              <a:gd name="connsiteX18" fmla="*/ 52076 w 1293140"/>
              <a:gd name="connsiteY18" fmla="*/ 52076 h 156137"/>
              <a:gd name="connsiteX19" fmla="*/ 41354 w 1293140"/>
              <a:gd name="connsiteY19" fmla="*/ 90368 h 156137"/>
              <a:gd name="connsiteX20" fmla="*/ 44418 w 1293140"/>
              <a:gd name="connsiteY20" fmla="*/ 116406 h 156137"/>
              <a:gd name="connsiteX21" fmla="*/ 68924 w 1293140"/>
              <a:gd name="connsiteY21" fmla="*/ 108748 h 156137"/>
              <a:gd name="connsiteX22" fmla="*/ 84241 w 1293140"/>
              <a:gd name="connsiteY22" fmla="*/ 98026 h 156137"/>
              <a:gd name="connsiteX23" fmla="*/ 87304 w 1293140"/>
              <a:gd name="connsiteY23" fmla="*/ 93431 h 156137"/>
              <a:gd name="connsiteX24" fmla="*/ 105684 w 1293140"/>
              <a:gd name="connsiteY24" fmla="*/ 78114 h 156137"/>
              <a:gd name="connsiteX25" fmla="*/ 110279 w 1293140"/>
              <a:gd name="connsiteY25" fmla="*/ 73519 h 156137"/>
              <a:gd name="connsiteX26" fmla="*/ 111811 w 1293140"/>
              <a:gd name="connsiteY26" fmla="*/ 68924 h 156137"/>
              <a:gd name="connsiteX27" fmla="*/ 125596 w 1293140"/>
              <a:gd name="connsiteY27" fmla="*/ 49013 h 156137"/>
              <a:gd name="connsiteX28" fmla="*/ 130191 w 1293140"/>
              <a:gd name="connsiteY28" fmla="*/ 41355 h 156137"/>
              <a:gd name="connsiteX29" fmla="*/ 139381 w 1293140"/>
              <a:gd name="connsiteY29" fmla="*/ 22975 h 156137"/>
              <a:gd name="connsiteX30" fmla="*/ 140912 w 1293140"/>
              <a:gd name="connsiteY30" fmla="*/ 4595 h 156137"/>
              <a:gd name="connsiteX31" fmla="*/ 137849 w 1293140"/>
              <a:gd name="connsiteY31" fmla="*/ 0 h 156137"/>
              <a:gd name="connsiteX32" fmla="*/ 136317 w 1293140"/>
              <a:gd name="connsiteY32" fmla="*/ 4595 h 156137"/>
              <a:gd name="connsiteX33" fmla="*/ 133254 w 1293140"/>
              <a:gd name="connsiteY33" fmla="*/ 9190 h 156137"/>
              <a:gd name="connsiteX34" fmla="*/ 125596 w 1293140"/>
              <a:gd name="connsiteY34" fmla="*/ 24506 h 156137"/>
              <a:gd name="connsiteX35" fmla="*/ 121001 w 1293140"/>
              <a:gd name="connsiteY35" fmla="*/ 29101 h 156137"/>
              <a:gd name="connsiteX36" fmla="*/ 111811 w 1293140"/>
              <a:gd name="connsiteY36" fmla="*/ 41355 h 156137"/>
              <a:gd name="connsiteX37" fmla="*/ 105684 w 1293140"/>
              <a:gd name="connsiteY37" fmla="*/ 68924 h 156137"/>
              <a:gd name="connsiteX38" fmla="*/ 108747 w 1293140"/>
              <a:gd name="connsiteY38" fmla="*/ 85773 h 156137"/>
              <a:gd name="connsiteX39" fmla="*/ 113342 w 1293140"/>
              <a:gd name="connsiteY39" fmla="*/ 90368 h 156137"/>
              <a:gd name="connsiteX40" fmla="*/ 130191 w 1293140"/>
              <a:gd name="connsiteY40" fmla="*/ 87304 h 156137"/>
              <a:gd name="connsiteX41" fmla="*/ 145507 w 1293140"/>
              <a:gd name="connsiteY41" fmla="*/ 70456 h 156137"/>
              <a:gd name="connsiteX42" fmla="*/ 150102 w 1293140"/>
              <a:gd name="connsiteY42" fmla="*/ 65861 h 156137"/>
              <a:gd name="connsiteX43" fmla="*/ 160824 w 1293140"/>
              <a:gd name="connsiteY43" fmla="*/ 49013 h 156137"/>
              <a:gd name="connsiteX44" fmla="*/ 165419 w 1293140"/>
              <a:gd name="connsiteY44" fmla="*/ 30633 h 156137"/>
              <a:gd name="connsiteX45" fmla="*/ 166950 w 1293140"/>
              <a:gd name="connsiteY45" fmla="*/ 21443 h 156137"/>
              <a:gd name="connsiteX46" fmla="*/ 163887 w 1293140"/>
              <a:gd name="connsiteY46" fmla="*/ 36760 h 156137"/>
              <a:gd name="connsiteX47" fmla="*/ 162355 w 1293140"/>
              <a:gd name="connsiteY47" fmla="*/ 41355 h 156137"/>
              <a:gd name="connsiteX48" fmla="*/ 154697 w 1293140"/>
              <a:gd name="connsiteY48" fmla="*/ 53608 h 156137"/>
              <a:gd name="connsiteX49" fmla="*/ 140912 w 1293140"/>
              <a:gd name="connsiteY49" fmla="*/ 78114 h 156137"/>
              <a:gd name="connsiteX50" fmla="*/ 136317 w 1293140"/>
              <a:gd name="connsiteY50" fmla="*/ 82709 h 156137"/>
              <a:gd name="connsiteX51" fmla="*/ 127127 w 1293140"/>
              <a:gd name="connsiteY51" fmla="*/ 101089 h 156137"/>
              <a:gd name="connsiteX52" fmla="*/ 125596 w 1293140"/>
              <a:gd name="connsiteY52" fmla="*/ 107216 h 156137"/>
              <a:gd name="connsiteX53" fmla="*/ 119469 w 1293140"/>
              <a:gd name="connsiteY53" fmla="*/ 121001 h 156137"/>
              <a:gd name="connsiteX54" fmla="*/ 121001 w 1293140"/>
              <a:gd name="connsiteY54" fmla="*/ 130191 h 156137"/>
              <a:gd name="connsiteX55" fmla="*/ 134786 w 1293140"/>
              <a:gd name="connsiteY55" fmla="*/ 119469 h 156137"/>
              <a:gd name="connsiteX56" fmla="*/ 139381 w 1293140"/>
              <a:gd name="connsiteY56" fmla="*/ 117938 h 156137"/>
              <a:gd name="connsiteX57" fmla="*/ 153166 w 1293140"/>
              <a:gd name="connsiteY57" fmla="*/ 98026 h 156137"/>
              <a:gd name="connsiteX58" fmla="*/ 170014 w 1293140"/>
              <a:gd name="connsiteY58" fmla="*/ 65861 h 156137"/>
              <a:gd name="connsiteX59" fmla="*/ 171545 w 1293140"/>
              <a:gd name="connsiteY59" fmla="*/ 59735 h 156137"/>
              <a:gd name="connsiteX60" fmla="*/ 174609 w 1293140"/>
              <a:gd name="connsiteY60" fmla="*/ 56671 h 156137"/>
              <a:gd name="connsiteX61" fmla="*/ 182267 w 1293140"/>
              <a:gd name="connsiteY61" fmla="*/ 30633 h 156137"/>
              <a:gd name="connsiteX62" fmla="*/ 186862 w 1293140"/>
              <a:gd name="connsiteY62" fmla="*/ 16848 h 156137"/>
              <a:gd name="connsiteX63" fmla="*/ 185330 w 1293140"/>
              <a:gd name="connsiteY63" fmla="*/ 22975 h 156137"/>
              <a:gd name="connsiteX64" fmla="*/ 183799 w 1293140"/>
              <a:gd name="connsiteY64" fmla="*/ 27570 h 156137"/>
              <a:gd name="connsiteX65" fmla="*/ 176140 w 1293140"/>
              <a:gd name="connsiteY65" fmla="*/ 44418 h 156137"/>
              <a:gd name="connsiteX66" fmla="*/ 174609 w 1293140"/>
              <a:gd name="connsiteY66" fmla="*/ 49013 h 156137"/>
              <a:gd name="connsiteX67" fmla="*/ 168482 w 1293140"/>
              <a:gd name="connsiteY67" fmla="*/ 71988 h 156137"/>
              <a:gd name="connsiteX68" fmla="*/ 159292 w 1293140"/>
              <a:gd name="connsiteY68" fmla="*/ 98026 h 156137"/>
              <a:gd name="connsiteX69" fmla="*/ 162355 w 1293140"/>
              <a:gd name="connsiteY69" fmla="*/ 110279 h 156137"/>
              <a:gd name="connsiteX70" fmla="*/ 182267 w 1293140"/>
              <a:gd name="connsiteY70" fmla="*/ 108748 h 156137"/>
              <a:gd name="connsiteX71" fmla="*/ 203710 w 1293140"/>
              <a:gd name="connsiteY71" fmla="*/ 90368 h 156137"/>
              <a:gd name="connsiteX72" fmla="*/ 205242 w 1293140"/>
              <a:gd name="connsiteY72" fmla="*/ 85773 h 156137"/>
              <a:gd name="connsiteX73" fmla="*/ 229748 w 1293140"/>
              <a:gd name="connsiteY73" fmla="*/ 59735 h 156137"/>
              <a:gd name="connsiteX74" fmla="*/ 240470 w 1293140"/>
              <a:gd name="connsiteY74" fmla="*/ 33696 h 156137"/>
              <a:gd name="connsiteX75" fmla="*/ 245065 w 1293140"/>
              <a:gd name="connsiteY75" fmla="*/ 13785 h 156137"/>
              <a:gd name="connsiteX76" fmla="*/ 240470 w 1293140"/>
              <a:gd name="connsiteY76" fmla="*/ 16848 h 156137"/>
              <a:gd name="connsiteX77" fmla="*/ 235875 w 1293140"/>
              <a:gd name="connsiteY77" fmla="*/ 21443 h 156137"/>
              <a:gd name="connsiteX78" fmla="*/ 229748 w 1293140"/>
              <a:gd name="connsiteY78" fmla="*/ 45950 h 156137"/>
              <a:gd name="connsiteX79" fmla="*/ 226685 w 1293140"/>
              <a:gd name="connsiteY79" fmla="*/ 53608 h 156137"/>
              <a:gd name="connsiteX80" fmla="*/ 220558 w 1293140"/>
              <a:gd name="connsiteY80" fmla="*/ 65861 h 156137"/>
              <a:gd name="connsiteX81" fmla="*/ 219027 w 1293140"/>
              <a:gd name="connsiteY81" fmla="*/ 76583 h 156137"/>
              <a:gd name="connsiteX82" fmla="*/ 217495 w 1293140"/>
              <a:gd name="connsiteY82" fmla="*/ 87304 h 156137"/>
              <a:gd name="connsiteX83" fmla="*/ 245065 w 1293140"/>
              <a:gd name="connsiteY83" fmla="*/ 76583 h 156137"/>
              <a:gd name="connsiteX84" fmla="*/ 251192 w 1293140"/>
              <a:gd name="connsiteY84" fmla="*/ 65861 h 156137"/>
              <a:gd name="connsiteX85" fmla="*/ 258850 w 1293140"/>
              <a:gd name="connsiteY85" fmla="*/ 52076 h 156137"/>
              <a:gd name="connsiteX86" fmla="*/ 260382 w 1293140"/>
              <a:gd name="connsiteY86" fmla="*/ 47481 h 156137"/>
              <a:gd name="connsiteX87" fmla="*/ 264977 w 1293140"/>
              <a:gd name="connsiteY87" fmla="*/ 30633 h 156137"/>
              <a:gd name="connsiteX88" fmla="*/ 266508 w 1293140"/>
              <a:gd name="connsiteY88" fmla="*/ 26038 h 156137"/>
              <a:gd name="connsiteX89" fmla="*/ 261913 w 1293140"/>
              <a:gd name="connsiteY89" fmla="*/ 45950 h 156137"/>
              <a:gd name="connsiteX90" fmla="*/ 260382 w 1293140"/>
              <a:gd name="connsiteY90" fmla="*/ 55140 h 156137"/>
              <a:gd name="connsiteX91" fmla="*/ 255787 w 1293140"/>
              <a:gd name="connsiteY91" fmla="*/ 78114 h 156137"/>
              <a:gd name="connsiteX92" fmla="*/ 251192 w 1293140"/>
              <a:gd name="connsiteY92" fmla="*/ 101089 h 156137"/>
              <a:gd name="connsiteX93" fmla="*/ 254255 w 1293140"/>
              <a:gd name="connsiteY93" fmla="*/ 108748 h 156137"/>
              <a:gd name="connsiteX94" fmla="*/ 257318 w 1293140"/>
              <a:gd name="connsiteY94" fmla="*/ 102621 h 156137"/>
              <a:gd name="connsiteX95" fmla="*/ 269572 w 1293140"/>
              <a:gd name="connsiteY95" fmla="*/ 84241 h 156137"/>
              <a:gd name="connsiteX96" fmla="*/ 274167 w 1293140"/>
              <a:gd name="connsiteY96" fmla="*/ 71988 h 156137"/>
              <a:gd name="connsiteX97" fmla="*/ 280293 w 1293140"/>
              <a:gd name="connsiteY97" fmla="*/ 59735 h 156137"/>
              <a:gd name="connsiteX98" fmla="*/ 283356 w 1293140"/>
              <a:gd name="connsiteY98" fmla="*/ 50545 h 156137"/>
              <a:gd name="connsiteX99" fmla="*/ 277230 w 1293140"/>
              <a:gd name="connsiteY99" fmla="*/ 30633 h 156137"/>
              <a:gd name="connsiteX100" fmla="*/ 271103 w 1293140"/>
              <a:gd name="connsiteY100" fmla="*/ 32165 h 156137"/>
              <a:gd name="connsiteX101" fmla="*/ 263445 w 1293140"/>
              <a:gd name="connsiteY101" fmla="*/ 45950 h 156137"/>
              <a:gd name="connsiteX102" fmla="*/ 255787 w 1293140"/>
              <a:gd name="connsiteY102" fmla="*/ 59735 h 156137"/>
              <a:gd name="connsiteX103" fmla="*/ 254255 w 1293140"/>
              <a:gd name="connsiteY103" fmla="*/ 64330 h 156137"/>
              <a:gd name="connsiteX104" fmla="*/ 251192 w 1293140"/>
              <a:gd name="connsiteY104" fmla="*/ 75051 h 156137"/>
              <a:gd name="connsiteX105" fmla="*/ 254255 w 1293140"/>
              <a:gd name="connsiteY105" fmla="*/ 81178 h 156137"/>
              <a:gd name="connsiteX106" fmla="*/ 269572 w 1293140"/>
              <a:gd name="connsiteY106" fmla="*/ 87304 h 156137"/>
              <a:gd name="connsiteX107" fmla="*/ 303268 w 1293140"/>
              <a:gd name="connsiteY107" fmla="*/ 73519 h 156137"/>
              <a:gd name="connsiteX108" fmla="*/ 304800 w 1293140"/>
              <a:gd name="connsiteY108" fmla="*/ 65861 h 156137"/>
              <a:gd name="connsiteX109" fmla="*/ 301736 w 1293140"/>
              <a:gd name="connsiteY109" fmla="*/ 47481 h 156137"/>
              <a:gd name="connsiteX110" fmla="*/ 286420 w 1293140"/>
              <a:gd name="connsiteY110" fmla="*/ 33696 h 156137"/>
              <a:gd name="connsiteX111" fmla="*/ 278761 w 1293140"/>
              <a:gd name="connsiteY111" fmla="*/ 29101 h 156137"/>
              <a:gd name="connsiteX112" fmla="*/ 219027 w 1293140"/>
              <a:gd name="connsiteY112" fmla="*/ 32165 h 156137"/>
              <a:gd name="connsiteX113" fmla="*/ 189925 w 1293140"/>
              <a:gd name="connsiteY113" fmla="*/ 39823 h 156137"/>
              <a:gd name="connsiteX114" fmla="*/ 150102 w 1293140"/>
              <a:gd name="connsiteY114" fmla="*/ 45950 h 156137"/>
              <a:gd name="connsiteX115" fmla="*/ 145507 w 1293140"/>
              <a:gd name="connsiteY115" fmla="*/ 49013 h 156137"/>
              <a:gd name="connsiteX116" fmla="*/ 139381 w 1293140"/>
              <a:gd name="connsiteY116" fmla="*/ 52076 h 156137"/>
              <a:gd name="connsiteX117" fmla="*/ 133254 w 1293140"/>
              <a:gd name="connsiteY117" fmla="*/ 56671 h 156137"/>
              <a:gd name="connsiteX118" fmla="*/ 130191 w 1293140"/>
              <a:gd name="connsiteY118" fmla="*/ 61266 h 156137"/>
              <a:gd name="connsiteX119" fmla="*/ 142444 w 1293140"/>
              <a:gd name="connsiteY119" fmla="*/ 76583 h 156137"/>
              <a:gd name="connsiteX120" fmla="*/ 151634 w 1293140"/>
              <a:gd name="connsiteY120" fmla="*/ 81178 h 156137"/>
              <a:gd name="connsiteX121" fmla="*/ 232812 w 1293140"/>
              <a:gd name="connsiteY121" fmla="*/ 84241 h 156137"/>
              <a:gd name="connsiteX122" fmla="*/ 291015 w 1293140"/>
              <a:gd name="connsiteY122" fmla="*/ 82709 h 156137"/>
              <a:gd name="connsiteX123" fmla="*/ 281825 w 1293140"/>
              <a:gd name="connsiteY123" fmla="*/ 79646 h 156137"/>
              <a:gd name="connsiteX124" fmla="*/ 266508 w 1293140"/>
              <a:gd name="connsiteY124" fmla="*/ 71988 h 156137"/>
              <a:gd name="connsiteX125" fmla="*/ 261913 w 1293140"/>
              <a:gd name="connsiteY125" fmla="*/ 70456 h 156137"/>
              <a:gd name="connsiteX126" fmla="*/ 243533 w 1293140"/>
              <a:gd name="connsiteY126" fmla="*/ 65861 h 156137"/>
              <a:gd name="connsiteX127" fmla="*/ 133254 w 1293140"/>
              <a:gd name="connsiteY127" fmla="*/ 68924 h 156137"/>
              <a:gd name="connsiteX128" fmla="*/ 117937 w 1293140"/>
              <a:gd name="connsiteY128" fmla="*/ 71988 h 156137"/>
              <a:gd name="connsiteX129" fmla="*/ 99557 w 1293140"/>
              <a:gd name="connsiteY129" fmla="*/ 73519 h 156137"/>
              <a:gd name="connsiteX130" fmla="*/ 38291 w 1293140"/>
              <a:gd name="connsiteY130" fmla="*/ 78114 h 156137"/>
              <a:gd name="connsiteX131" fmla="*/ 47481 w 1293140"/>
              <a:gd name="connsiteY131" fmla="*/ 79646 h 156137"/>
              <a:gd name="connsiteX132" fmla="*/ 59734 w 1293140"/>
              <a:gd name="connsiteY132" fmla="*/ 82709 h 156137"/>
              <a:gd name="connsiteX133" fmla="*/ 67393 w 1293140"/>
              <a:gd name="connsiteY133" fmla="*/ 84241 h 156137"/>
              <a:gd name="connsiteX134" fmla="*/ 133254 w 1293140"/>
              <a:gd name="connsiteY134" fmla="*/ 81178 h 156137"/>
              <a:gd name="connsiteX135" fmla="*/ 143976 w 1293140"/>
              <a:gd name="connsiteY135" fmla="*/ 79646 h 156137"/>
              <a:gd name="connsiteX136" fmla="*/ 173077 w 1293140"/>
              <a:gd name="connsiteY136" fmla="*/ 75051 h 156137"/>
              <a:gd name="connsiteX137" fmla="*/ 179204 w 1293140"/>
              <a:gd name="connsiteY137" fmla="*/ 71988 h 156137"/>
              <a:gd name="connsiteX138" fmla="*/ 192989 w 1293140"/>
              <a:gd name="connsiteY138" fmla="*/ 67393 h 156137"/>
              <a:gd name="connsiteX139" fmla="*/ 199115 w 1293140"/>
              <a:gd name="connsiteY139" fmla="*/ 58203 h 156137"/>
              <a:gd name="connsiteX140" fmla="*/ 197584 w 1293140"/>
              <a:gd name="connsiteY140" fmla="*/ 49013 h 156137"/>
              <a:gd name="connsiteX141" fmla="*/ 174609 w 1293140"/>
              <a:gd name="connsiteY141" fmla="*/ 38291 h 156137"/>
              <a:gd name="connsiteX142" fmla="*/ 166950 w 1293140"/>
              <a:gd name="connsiteY142" fmla="*/ 36760 h 156137"/>
              <a:gd name="connsiteX143" fmla="*/ 139381 w 1293140"/>
              <a:gd name="connsiteY143" fmla="*/ 39823 h 156137"/>
              <a:gd name="connsiteX144" fmla="*/ 119469 w 1293140"/>
              <a:gd name="connsiteY144" fmla="*/ 44418 h 156137"/>
              <a:gd name="connsiteX145" fmla="*/ 93431 w 1293140"/>
              <a:gd name="connsiteY145" fmla="*/ 47481 h 156137"/>
              <a:gd name="connsiteX146" fmla="*/ 84241 w 1293140"/>
              <a:gd name="connsiteY146" fmla="*/ 50545 h 156137"/>
              <a:gd name="connsiteX147" fmla="*/ 73519 w 1293140"/>
              <a:gd name="connsiteY147" fmla="*/ 52076 h 156137"/>
              <a:gd name="connsiteX148" fmla="*/ 65861 w 1293140"/>
              <a:gd name="connsiteY148" fmla="*/ 56671 h 156137"/>
              <a:gd name="connsiteX149" fmla="*/ 67393 w 1293140"/>
              <a:gd name="connsiteY149" fmla="*/ 58203 h 156137"/>
              <a:gd name="connsiteX150" fmla="*/ 65861 w 1293140"/>
              <a:gd name="connsiteY150" fmla="*/ 53608 h 156137"/>
              <a:gd name="connsiteX151" fmla="*/ 47481 w 1293140"/>
              <a:gd name="connsiteY151" fmla="*/ 45950 h 156137"/>
              <a:gd name="connsiteX152" fmla="*/ 42886 w 1293140"/>
              <a:gd name="connsiteY152" fmla="*/ 41355 h 156137"/>
              <a:gd name="connsiteX153" fmla="*/ 19911 w 1293140"/>
              <a:gd name="connsiteY153" fmla="*/ 45950 h 156137"/>
              <a:gd name="connsiteX154" fmla="*/ 29101 w 1293140"/>
              <a:gd name="connsiteY154" fmla="*/ 50545 h 156137"/>
              <a:gd name="connsiteX155" fmla="*/ 33696 w 1293140"/>
              <a:gd name="connsiteY155" fmla="*/ 52076 h 156137"/>
              <a:gd name="connsiteX156" fmla="*/ 35228 w 1293140"/>
              <a:gd name="connsiteY156" fmla="*/ 56671 h 156137"/>
              <a:gd name="connsiteX157" fmla="*/ 39823 w 1293140"/>
              <a:gd name="connsiteY157" fmla="*/ 59735 h 156137"/>
              <a:gd name="connsiteX158" fmla="*/ 44418 w 1293140"/>
              <a:gd name="connsiteY158" fmla="*/ 70456 h 156137"/>
              <a:gd name="connsiteX159" fmla="*/ 49013 w 1293140"/>
              <a:gd name="connsiteY159" fmla="*/ 81178 h 156137"/>
              <a:gd name="connsiteX160" fmla="*/ 50544 w 1293140"/>
              <a:gd name="connsiteY160" fmla="*/ 85773 h 156137"/>
              <a:gd name="connsiteX161" fmla="*/ 61266 w 1293140"/>
              <a:gd name="connsiteY161" fmla="*/ 93431 h 156137"/>
              <a:gd name="connsiteX162" fmla="*/ 96494 w 1293140"/>
              <a:gd name="connsiteY162" fmla="*/ 98026 h 156137"/>
              <a:gd name="connsiteX163" fmla="*/ 110279 w 1293140"/>
              <a:gd name="connsiteY163" fmla="*/ 101089 h 156137"/>
              <a:gd name="connsiteX164" fmla="*/ 215963 w 1293140"/>
              <a:gd name="connsiteY164" fmla="*/ 98026 h 156137"/>
              <a:gd name="connsiteX165" fmla="*/ 223622 w 1293140"/>
              <a:gd name="connsiteY165" fmla="*/ 96494 h 156137"/>
              <a:gd name="connsiteX166" fmla="*/ 229748 w 1293140"/>
              <a:gd name="connsiteY166" fmla="*/ 93431 h 156137"/>
              <a:gd name="connsiteX167" fmla="*/ 240470 w 1293140"/>
              <a:gd name="connsiteY167" fmla="*/ 88836 h 156137"/>
              <a:gd name="connsiteX168" fmla="*/ 245065 w 1293140"/>
              <a:gd name="connsiteY168" fmla="*/ 81178 h 156137"/>
              <a:gd name="connsiteX169" fmla="*/ 249660 w 1293140"/>
              <a:gd name="connsiteY169" fmla="*/ 78114 h 156137"/>
              <a:gd name="connsiteX170" fmla="*/ 251192 w 1293140"/>
              <a:gd name="connsiteY170" fmla="*/ 73519 h 156137"/>
              <a:gd name="connsiteX171" fmla="*/ 255787 w 1293140"/>
              <a:gd name="connsiteY171" fmla="*/ 67393 h 156137"/>
              <a:gd name="connsiteX172" fmla="*/ 264977 w 1293140"/>
              <a:gd name="connsiteY172" fmla="*/ 52076 h 156137"/>
              <a:gd name="connsiteX173" fmla="*/ 266508 w 1293140"/>
              <a:gd name="connsiteY173" fmla="*/ 47481 h 156137"/>
              <a:gd name="connsiteX174" fmla="*/ 291015 w 1293140"/>
              <a:gd name="connsiteY174" fmla="*/ 41355 h 156137"/>
              <a:gd name="connsiteX175" fmla="*/ 298673 w 1293140"/>
              <a:gd name="connsiteY175" fmla="*/ 84241 h 156137"/>
              <a:gd name="connsiteX176" fmla="*/ 313990 w 1293140"/>
              <a:gd name="connsiteY176" fmla="*/ 96494 h 156137"/>
              <a:gd name="connsiteX177" fmla="*/ 317053 w 1293140"/>
              <a:gd name="connsiteY177" fmla="*/ 99558 h 156137"/>
              <a:gd name="connsiteX178" fmla="*/ 323180 w 1293140"/>
              <a:gd name="connsiteY178" fmla="*/ 101089 h 156137"/>
              <a:gd name="connsiteX179" fmla="*/ 361471 w 1293140"/>
              <a:gd name="connsiteY179" fmla="*/ 104153 h 156137"/>
              <a:gd name="connsiteX180" fmla="*/ 395168 w 1293140"/>
              <a:gd name="connsiteY180" fmla="*/ 101089 h 156137"/>
              <a:gd name="connsiteX181" fmla="*/ 410484 w 1293140"/>
              <a:gd name="connsiteY181" fmla="*/ 96494 h 156137"/>
              <a:gd name="connsiteX182" fmla="*/ 427332 w 1293140"/>
              <a:gd name="connsiteY182" fmla="*/ 85773 h 156137"/>
              <a:gd name="connsiteX183" fmla="*/ 431927 w 1293140"/>
              <a:gd name="connsiteY183" fmla="*/ 71988 h 156137"/>
              <a:gd name="connsiteX184" fmla="*/ 427332 w 1293140"/>
              <a:gd name="connsiteY184" fmla="*/ 70456 h 156137"/>
              <a:gd name="connsiteX185" fmla="*/ 398231 w 1293140"/>
              <a:gd name="connsiteY185" fmla="*/ 73519 h 156137"/>
              <a:gd name="connsiteX186" fmla="*/ 387509 w 1293140"/>
              <a:gd name="connsiteY186" fmla="*/ 82709 h 156137"/>
              <a:gd name="connsiteX187" fmla="*/ 376788 w 1293140"/>
              <a:gd name="connsiteY187" fmla="*/ 88836 h 156137"/>
              <a:gd name="connsiteX188" fmla="*/ 358408 w 1293140"/>
              <a:gd name="connsiteY188" fmla="*/ 104153 h 156137"/>
              <a:gd name="connsiteX189" fmla="*/ 349218 w 1293140"/>
              <a:gd name="connsiteY189" fmla="*/ 114874 h 156137"/>
              <a:gd name="connsiteX190" fmla="*/ 335433 w 1293140"/>
              <a:gd name="connsiteY190" fmla="*/ 128659 h 156137"/>
              <a:gd name="connsiteX191" fmla="*/ 333901 w 1293140"/>
              <a:gd name="connsiteY191" fmla="*/ 134786 h 156137"/>
              <a:gd name="connsiteX192" fmla="*/ 344623 w 1293140"/>
              <a:gd name="connsiteY192" fmla="*/ 128659 h 156137"/>
              <a:gd name="connsiteX193" fmla="*/ 366066 w 1293140"/>
              <a:gd name="connsiteY193" fmla="*/ 117938 h 156137"/>
              <a:gd name="connsiteX194" fmla="*/ 384446 w 1293140"/>
              <a:gd name="connsiteY194" fmla="*/ 104153 h 156137"/>
              <a:gd name="connsiteX195" fmla="*/ 395168 w 1293140"/>
              <a:gd name="connsiteY195" fmla="*/ 94963 h 156137"/>
              <a:gd name="connsiteX196" fmla="*/ 425801 w 1293140"/>
              <a:gd name="connsiteY196" fmla="*/ 68924 h 156137"/>
              <a:gd name="connsiteX197" fmla="*/ 441117 w 1293140"/>
              <a:gd name="connsiteY197" fmla="*/ 47481 h 156137"/>
              <a:gd name="connsiteX198" fmla="*/ 448776 w 1293140"/>
              <a:gd name="connsiteY198" fmla="*/ 32165 h 156137"/>
              <a:gd name="connsiteX199" fmla="*/ 450307 w 1293140"/>
              <a:gd name="connsiteY199" fmla="*/ 26038 h 156137"/>
              <a:gd name="connsiteX200" fmla="*/ 442649 w 1293140"/>
              <a:gd name="connsiteY200" fmla="*/ 30633 h 156137"/>
              <a:gd name="connsiteX201" fmla="*/ 434991 w 1293140"/>
              <a:gd name="connsiteY201" fmla="*/ 36760 h 156137"/>
              <a:gd name="connsiteX202" fmla="*/ 427332 w 1293140"/>
              <a:gd name="connsiteY202" fmla="*/ 41355 h 156137"/>
              <a:gd name="connsiteX203" fmla="*/ 416611 w 1293140"/>
              <a:gd name="connsiteY203" fmla="*/ 56671 h 156137"/>
              <a:gd name="connsiteX204" fmla="*/ 410484 w 1293140"/>
              <a:gd name="connsiteY204" fmla="*/ 62798 h 156137"/>
              <a:gd name="connsiteX205" fmla="*/ 401294 w 1293140"/>
              <a:gd name="connsiteY205" fmla="*/ 78114 h 156137"/>
              <a:gd name="connsiteX206" fmla="*/ 396699 w 1293140"/>
              <a:gd name="connsiteY206" fmla="*/ 84241 h 156137"/>
              <a:gd name="connsiteX207" fmla="*/ 395168 w 1293140"/>
              <a:gd name="connsiteY207" fmla="*/ 88836 h 156137"/>
              <a:gd name="connsiteX208" fmla="*/ 393636 w 1293140"/>
              <a:gd name="connsiteY208" fmla="*/ 98026 h 156137"/>
              <a:gd name="connsiteX209" fmla="*/ 390573 w 1293140"/>
              <a:gd name="connsiteY209" fmla="*/ 102621 h 156137"/>
              <a:gd name="connsiteX210" fmla="*/ 402826 w 1293140"/>
              <a:gd name="connsiteY210" fmla="*/ 101089 h 156137"/>
              <a:gd name="connsiteX211" fmla="*/ 425801 w 1293140"/>
              <a:gd name="connsiteY211" fmla="*/ 91899 h 156137"/>
              <a:gd name="connsiteX212" fmla="*/ 445712 w 1293140"/>
              <a:gd name="connsiteY212" fmla="*/ 79646 h 156137"/>
              <a:gd name="connsiteX213" fmla="*/ 457966 w 1293140"/>
              <a:gd name="connsiteY213" fmla="*/ 67393 h 156137"/>
              <a:gd name="connsiteX214" fmla="*/ 467155 w 1293140"/>
              <a:gd name="connsiteY214" fmla="*/ 53608 h 156137"/>
              <a:gd name="connsiteX215" fmla="*/ 471750 w 1293140"/>
              <a:gd name="connsiteY215" fmla="*/ 49013 h 156137"/>
              <a:gd name="connsiteX216" fmla="*/ 473282 w 1293140"/>
              <a:gd name="connsiteY216" fmla="*/ 36760 h 156137"/>
              <a:gd name="connsiteX217" fmla="*/ 470219 w 1293140"/>
              <a:gd name="connsiteY217" fmla="*/ 33696 h 156137"/>
              <a:gd name="connsiteX218" fmla="*/ 464092 w 1293140"/>
              <a:gd name="connsiteY218" fmla="*/ 38291 h 156137"/>
              <a:gd name="connsiteX219" fmla="*/ 447244 w 1293140"/>
              <a:gd name="connsiteY219" fmla="*/ 52076 h 156137"/>
              <a:gd name="connsiteX220" fmla="*/ 441117 w 1293140"/>
              <a:gd name="connsiteY220" fmla="*/ 64330 h 156137"/>
              <a:gd name="connsiteX221" fmla="*/ 433459 w 1293140"/>
              <a:gd name="connsiteY221" fmla="*/ 75051 h 156137"/>
              <a:gd name="connsiteX222" fmla="*/ 431927 w 1293140"/>
              <a:gd name="connsiteY222" fmla="*/ 81178 h 156137"/>
              <a:gd name="connsiteX223" fmla="*/ 430396 w 1293140"/>
              <a:gd name="connsiteY223" fmla="*/ 96494 h 156137"/>
              <a:gd name="connsiteX224" fmla="*/ 434991 w 1293140"/>
              <a:gd name="connsiteY224" fmla="*/ 98026 h 156137"/>
              <a:gd name="connsiteX225" fmla="*/ 447244 w 1293140"/>
              <a:gd name="connsiteY225" fmla="*/ 96494 h 156137"/>
              <a:gd name="connsiteX226" fmla="*/ 453371 w 1293140"/>
              <a:gd name="connsiteY226" fmla="*/ 91899 h 156137"/>
              <a:gd name="connsiteX227" fmla="*/ 462560 w 1293140"/>
              <a:gd name="connsiteY227" fmla="*/ 87304 h 156137"/>
              <a:gd name="connsiteX228" fmla="*/ 477877 w 1293140"/>
              <a:gd name="connsiteY228" fmla="*/ 65861 h 156137"/>
              <a:gd name="connsiteX229" fmla="*/ 487067 w 1293140"/>
              <a:gd name="connsiteY229" fmla="*/ 53608 h 156137"/>
              <a:gd name="connsiteX230" fmla="*/ 490130 w 1293140"/>
              <a:gd name="connsiteY230" fmla="*/ 45950 h 156137"/>
              <a:gd name="connsiteX231" fmla="*/ 484004 w 1293140"/>
              <a:gd name="connsiteY231" fmla="*/ 47481 h 156137"/>
              <a:gd name="connsiteX232" fmla="*/ 473282 w 1293140"/>
              <a:gd name="connsiteY232" fmla="*/ 58203 h 156137"/>
              <a:gd name="connsiteX233" fmla="*/ 467155 w 1293140"/>
              <a:gd name="connsiteY233" fmla="*/ 67393 h 156137"/>
              <a:gd name="connsiteX234" fmla="*/ 453371 w 1293140"/>
              <a:gd name="connsiteY234" fmla="*/ 75051 h 156137"/>
              <a:gd name="connsiteX235" fmla="*/ 441117 w 1293140"/>
              <a:gd name="connsiteY235" fmla="*/ 98026 h 156137"/>
              <a:gd name="connsiteX236" fmla="*/ 427332 w 1293140"/>
              <a:gd name="connsiteY236" fmla="*/ 121001 h 156137"/>
              <a:gd name="connsiteX237" fmla="*/ 422737 w 1293140"/>
              <a:gd name="connsiteY237" fmla="*/ 139381 h 156137"/>
              <a:gd name="connsiteX238" fmla="*/ 425801 w 1293140"/>
              <a:gd name="connsiteY238" fmla="*/ 142444 h 156137"/>
              <a:gd name="connsiteX239" fmla="*/ 433459 w 1293140"/>
              <a:gd name="connsiteY239" fmla="*/ 136317 h 156137"/>
              <a:gd name="connsiteX240" fmla="*/ 442649 w 1293140"/>
              <a:gd name="connsiteY240" fmla="*/ 130191 h 156137"/>
              <a:gd name="connsiteX241" fmla="*/ 471750 w 1293140"/>
              <a:gd name="connsiteY241" fmla="*/ 99558 h 156137"/>
              <a:gd name="connsiteX242" fmla="*/ 482472 w 1293140"/>
              <a:gd name="connsiteY242" fmla="*/ 82709 h 156137"/>
              <a:gd name="connsiteX243" fmla="*/ 491662 w 1293140"/>
              <a:gd name="connsiteY243" fmla="*/ 73519 h 156137"/>
              <a:gd name="connsiteX244" fmla="*/ 505447 w 1293140"/>
              <a:gd name="connsiteY244" fmla="*/ 55140 h 156137"/>
              <a:gd name="connsiteX245" fmla="*/ 513105 w 1293140"/>
              <a:gd name="connsiteY245" fmla="*/ 42886 h 156137"/>
              <a:gd name="connsiteX246" fmla="*/ 511574 w 1293140"/>
              <a:gd name="connsiteY246" fmla="*/ 50545 h 156137"/>
              <a:gd name="connsiteX247" fmla="*/ 503915 w 1293140"/>
              <a:gd name="connsiteY247" fmla="*/ 62798 h 156137"/>
              <a:gd name="connsiteX248" fmla="*/ 496257 w 1293140"/>
              <a:gd name="connsiteY248" fmla="*/ 76583 h 156137"/>
              <a:gd name="connsiteX249" fmla="*/ 491662 w 1293140"/>
              <a:gd name="connsiteY249" fmla="*/ 88836 h 156137"/>
              <a:gd name="connsiteX250" fmla="*/ 487067 w 1293140"/>
              <a:gd name="connsiteY250" fmla="*/ 94963 h 156137"/>
              <a:gd name="connsiteX251" fmla="*/ 484004 w 1293140"/>
              <a:gd name="connsiteY251" fmla="*/ 99558 h 156137"/>
              <a:gd name="connsiteX252" fmla="*/ 487067 w 1293140"/>
              <a:gd name="connsiteY252" fmla="*/ 114874 h 156137"/>
              <a:gd name="connsiteX253" fmla="*/ 523827 w 1293140"/>
              <a:gd name="connsiteY253" fmla="*/ 116406 h 156137"/>
              <a:gd name="connsiteX254" fmla="*/ 539143 w 1293140"/>
              <a:gd name="connsiteY254" fmla="*/ 108748 h 156137"/>
              <a:gd name="connsiteX255" fmla="*/ 560587 w 1293140"/>
              <a:gd name="connsiteY255" fmla="*/ 82709 h 156137"/>
              <a:gd name="connsiteX256" fmla="*/ 565182 w 1293140"/>
              <a:gd name="connsiteY256" fmla="*/ 73519 h 156137"/>
              <a:gd name="connsiteX257" fmla="*/ 569777 w 1293140"/>
              <a:gd name="connsiteY257" fmla="*/ 38291 h 156137"/>
              <a:gd name="connsiteX258" fmla="*/ 542207 w 1293140"/>
              <a:gd name="connsiteY258" fmla="*/ 70456 h 156137"/>
              <a:gd name="connsiteX259" fmla="*/ 513105 w 1293140"/>
              <a:gd name="connsiteY259" fmla="*/ 105684 h 156137"/>
              <a:gd name="connsiteX260" fmla="*/ 531485 w 1293140"/>
              <a:gd name="connsiteY260" fmla="*/ 105684 h 156137"/>
              <a:gd name="connsiteX261" fmla="*/ 575903 w 1293140"/>
              <a:gd name="connsiteY261" fmla="*/ 56671 h 156137"/>
              <a:gd name="connsiteX262" fmla="*/ 588156 w 1293140"/>
              <a:gd name="connsiteY262" fmla="*/ 33696 h 156137"/>
              <a:gd name="connsiteX263" fmla="*/ 591220 w 1293140"/>
              <a:gd name="connsiteY263" fmla="*/ 26038 h 156137"/>
              <a:gd name="connsiteX264" fmla="*/ 585093 w 1293140"/>
              <a:gd name="connsiteY264" fmla="*/ 36760 h 156137"/>
              <a:gd name="connsiteX265" fmla="*/ 563650 w 1293140"/>
              <a:gd name="connsiteY265" fmla="*/ 87304 h 156137"/>
              <a:gd name="connsiteX266" fmla="*/ 559055 w 1293140"/>
              <a:gd name="connsiteY266" fmla="*/ 99558 h 156137"/>
              <a:gd name="connsiteX267" fmla="*/ 577435 w 1293140"/>
              <a:gd name="connsiteY267" fmla="*/ 82709 h 156137"/>
              <a:gd name="connsiteX268" fmla="*/ 600410 w 1293140"/>
              <a:gd name="connsiteY268" fmla="*/ 44418 h 156137"/>
              <a:gd name="connsiteX269" fmla="*/ 598878 w 1293140"/>
              <a:gd name="connsiteY269" fmla="*/ 33696 h 156137"/>
              <a:gd name="connsiteX270" fmla="*/ 588156 w 1293140"/>
              <a:gd name="connsiteY270" fmla="*/ 42886 h 156137"/>
              <a:gd name="connsiteX271" fmla="*/ 577435 w 1293140"/>
              <a:gd name="connsiteY271" fmla="*/ 62798 h 156137"/>
              <a:gd name="connsiteX272" fmla="*/ 575903 w 1293140"/>
              <a:gd name="connsiteY272" fmla="*/ 78114 h 156137"/>
              <a:gd name="connsiteX273" fmla="*/ 577435 w 1293140"/>
              <a:gd name="connsiteY273" fmla="*/ 84241 h 156137"/>
              <a:gd name="connsiteX274" fmla="*/ 591220 w 1293140"/>
              <a:gd name="connsiteY274" fmla="*/ 67393 h 156137"/>
              <a:gd name="connsiteX275" fmla="*/ 595815 w 1293140"/>
              <a:gd name="connsiteY275" fmla="*/ 58203 h 156137"/>
              <a:gd name="connsiteX276" fmla="*/ 597346 w 1293140"/>
              <a:gd name="connsiteY276" fmla="*/ 53608 h 156137"/>
              <a:gd name="connsiteX277" fmla="*/ 606536 w 1293140"/>
              <a:gd name="connsiteY277" fmla="*/ 44418 h 156137"/>
              <a:gd name="connsiteX278" fmla="*/ 611131 w 1293140"/>
              <a:gd name="connsiteY278" fmla="*/ 42886 h 156137"/>
              <a:gd name="connsiteX279" fmla="*/ 615726 w 1293140"/>
              <a:gd name="connsiteY279" fmla="*/ 53608 h 156137"/>
              <a:gd name="connsiteX280" fmla="*/ 597346 w 1293140"/>
              <a:gd name="connsiteY280" fmla="*/ 93431 h 156137"/>
              <a:gd name="connsiteX281" fmla="*/ 631043 w 1293140"/>
              <a:gd name="connsiteY281" fmla="*/ 90368 h 156137"/>
              <a:gd name="connsiteX282" fmla="*/ 672398 w 1293140"/>
              <a:gd name="connsiteY282" fmla="*/ 64330 h 156137"/>
              <a:gd name="connsiteX283" fmla="*/ 673929 w 1293140"/>
              <a:gd name="connsiteY283" fmla="*/ 59735 h 156137"/>
              <a:gd name="connsiteX284" fmla="*/ 672398 w 1293140"/>
              <a:gd name="connsiteY284" fmla="*/ 67393 h 156137"/>
              <a:gd name="connsiteX285" fmla="*/ 664739 w 1293140"/>
              <a:gd name="connsiteY285" fmla="*/ 76583 h 156137"/>
              <a:gd name="connsiteX286" fmla="*/ 658613 w 1293140"/>
              <a:gd name="connsiteY286" fmla="*/ 88836 h 156137"/>
              <a:gd name="connsiteX287" fmla="*/ 657081 w 1293140"/>
              <a:gd name="connsiteY287" fmla="*/ 96494 h 156137"/>
              <a:gd name="connsiteX288" fmla="*/ 663208 w 1293140"/>
              <a:gd name="connsiteY288" fmla="*/ 98026 h 156137"/>
              <a:gd name="connsiteX289" fmla="*/ 676993 w 1293140"/>
              <a:gd name="connsiteY289" fmla="*/ 88836 h 156137"/>
              <a:gd name="connsiteX290" fmla="*/ 693841 w 1293140"/>
              <a:gd name="connsiteY290" fmla="*/ 68924 h 156137"/>
              <a:gd name="connsiteX291" fmla="*/ 686183 w 1293140"/>
              <a:gd name="connsiteY291" fmla="*/ 98026 h 156137"/>
              <a:gd name="connsiteX292" fmla="*/ 684651 w 1293140"/>
              <a:gd name="connsiteY292" fmla="*/ 111811 h 156137"/>
              <a:gd name="connsiteX293" fmla="*/ 692309 w 1293140"/>
              <a:gd name="connsiteY293" fmla="*/ 117938 h 156137"/>
              <a:gd name="connsiteX294" fmla="*/ 713752 w 1293140"/>
              <a:gd name="connsiteY294" fmla="*/ 107216 h 156137"/>
              <a:gd name="connsiteX295" fmla="*/ 753576 w 1293140"/>
              <a:gd name="connsiteY295" fmla="*/ 62798 h 156137"/>
              <a:gd name="connsiteX296" fmla="*/ 759702 w 1293140"/>
              <a:gd name="connsiteY296" fmla="*/ 49013 h 156137"/>
              <a:gd name="connsiteX297" fmla="*/ 758171 w 1293140"/>
              <a:gd name="connsiteY297" fmla="*/ 56671 h 156137"/>
              <a:gd name="connsiteX298" fmla="*/ 738259 w 1293140"/>
              <a:gd name="connsiteY298" fmla="*/ 94963 h 156137"/>
              <a:gd name="connsiteX299" fmla="*/ 735196 w 1293140"/>
              <a:gd name="connsiteY299" fmla="*/ 111811 h 156137"/>
              <a:gd name="connsiteX300" fmla="*/ 752044 w 1293140"/>
              <a:gd name="connsiteY300" fmla="*/ 104153 h 156137"/>
              <a:gd name="connsiteX301" fmla="*/ 794930 w 1293140"/>
              <a:gd name="connsiteY301" fmla="*/ 79646 h 156137"/>
              <a:gd name="connsiteX302" fmla="*/ 811779 w 1293140"/>
              <a:gd name="connsiteY302" fmla="*/ 67393 h 156137"/>
              <a:gd name="connsiteX303" fmla="*/ 796462 w 1293140"/>
              <a:gd name="connsiteY303" fmla="*/ 108748 h 156137"/>
              <a:gd name="connsiteX304" fmla="*/ 793399 w 1293140"/>
              <a:gd name="connsiteY304" fmla="*/ 122533 h 156137"/>
              <a:gd name="connsiteX305" fmla="*/ 796462 w 1293140"/>
              <a:gd name="connsiteY305" fmla="*/ 117938 h 156137"/>
              <a:gd name="connsiteX306" fmla="*/ 805652 w 1293140"/>
              <a:gd name="connsiteY306" fmla="*/ 108748 h 156137"/>
              <a:gd name="connsiteX307" fmla="*/ 816374 w 1293140"/>
              <a:gd name="connsiteY307" fmla="*/ 93431 h 156137"/>
              <a:gd name="connsiteX308" fmla="*/ 820969 w 1293140"/>
              <a:gd name="connsiteY308" fmla="*/ 79646 h 156137"/>
              <a:gd name="connsiteX309" fmla="*/ 816374 w 1293140"/>
              <a:gd name="connsiteY309" fmla="*/ 87304 h 156137"/>
              <a:gd name="connsiteX310" fmla="*/ 808715 w 1293140"/>
              <a:gd name="connsiteY310" fmla="*/ 96494 h 156137"/>
              <a:gd name="connsiteX311" fmla="*/ 791867 w 1293140"/>
              <a:gd name="connsiteY311" fmla="*/ 119469 h 156137"/>
              <a:gd name="connsiteX312" fmla="*/ 804120 w 1293140"/>
              <a:gd name="connsiteY312" fmla="*/ 127128 h 156137"/>
              <a:gd name="connsiteX313" fmla="*/ 869982 w 1293140"/>
              <a:gd name="connsiteY313" fmla="*/ 70456 h 156137"/>
              <a:gd name="connsiteX314" fmla="*/ 885298 w 1293140"/>
              <a:gd name="connsiteY314" fmla="*/ 44418 h 156137"/>
              <a:gd name="connsiteX315" fmla="*/ 889893 w 1293140"/>
              <a:gd name="connsiteY315" fmla="*/ 33696 h 156137"/>
              <a:gd name="connsiteX316" fmla="*/ 882235 w 1293140"/>
              <a:gd name="connsiteY316" fmla="*/ 36760 h 156137"/>
              <a:gd name="connsiteX317" fmla="*/ 851602 w 1293140"/>
              <a:gd name="connsiteY317" fmla="*/ 88836 h 156137"/>
              <a:gd name="connsiteX318" fmla="*/ 847007 w 1293140"/>
              <a:gd name="connsiteY318" fmla="*/ 108748 h 156137"/>
              <a:gd name="connsiteX319" fmla="*/ 854665 w 1293140"/>
              <a:gd name="connsiteY319" fmla="*/ 110279 h 156137"/>
              <a:gd name="connsiteX320" fmla="*/ 869982 w 1293140"/>
              <a:gd name="connsiteY320" fmla="*/ 87304 h 156137"/>
              <a:gd name="connsiteX321" fmla="*/ 871513 w 1293140"/>
              <a:gd name="connsiteY321" fmla="*/ 79646 h 156137"/>
              <a:gd name="connsiteX322" fmla="*/ 837817 w 1293140"/>
              <a:gd name="connsiteY322" fmla="*/ 79646 h 156137"/>
              <a:gd name="connsiteX323" fmla="*/ 825563 w 1293140"/>
              <a:gd name="connsiteY323" fmla="*/ 93431 h 156137"/>
              <a:gd name="connsiteX324" fmla="*/ 822500 w 1293140"/>
              <a:gd name="connsiteY324" fmla="*/ 107216 h 156137"/>
              <a:gd name="connsiteX325" fmla="*/ 831690 w 1293140"/>
              <a:gd name="connsiteY325" fmla="*/ 113343 h 156137"/>
              <a:gd name="connsiteX326" fmla="*/ 877640 w 1293140"/>
              <a:gd name="connsiteY326" fmla="*/ 114874 h 156137"/>
              <a:gd name="connsiteX327" fmla="*/ 902146 w 1293140"/>
              <a:gd name="connsiteY327" fmla="*/ 101089 h 156137"/>
              <a:gd name="connsiteX328" fmla="*/ 911336 w 1293140"/>
              <a:gd name="connsiteY328" fmla="*/ 90368 h 156137"/>
              <a:gd name="connsiteX329" fmla="*/ 912868 w 1293140"/>
              <a:gd name="connsiteY329" fmla="*/ 84241 h 156137"/>
              <a:gd name="connsiteX330" fmla="*/ 860792 w 1293140"/>
              <a:gd name="connsiteY330" fmla="*/ 55140 h 156137"/>
              <a:gd name="connsiteX331" fmla="*/ 684651 w 1293140"/>
              <a:gd name="connsiteY331" fmla="*/ 38291 h 156137"/>
              <a:gd name="connsiteX332" fmla="*/ 614195 w 1293140"/>
              <a:gd name="connsiteY332" fmla="*/ 45950 h 156137"/>
              <a:gd name="connsiteX333" fmla="*/ 598878 w 1293140"/>
              <a:gd name="connsiteY333" fmla="*/ 78114 h 156137"/>
              <a:gd name="connsiteX334" fmla="*/ 617258 w 1293140"/>
              <a:gd name="connsiteY334" fmla="*/ 82709 h 156137"/>
              <a:gd name="connsiteX335" fmla="*/ 644828 w 1293140"/>
              <a:gd name="connsiteY335" fmla="*/ 84241 h 156137"/>
              <a:gd name="connsiteX336" fmla="*/ 692309 w 1293140"/>
              <a:gd name="connsiteY336" fmla="*/ 85773 h 156137"/>
              <a:gd name="connsiteX337" fmla="*/ 758171 w 1293140"/>
              <a:gd name="connsiteY337" fmla="*/ 88836 h 156137"/>
              <a:gd name="connsiteX338" fmla="*/ 1026211 w 1293140"/>
              <a:gd name="connsiteY338" fmla="*/ 110279 h 156137"/>
              <a:gd name="connsiteX339" fmla="*/ 978729 w 1293140"/>
              <a:gd name="connsiteY339" fmla="*/ 117938 h 156137"/>
              <a:gd name="connsiteX340" fmla="*/ 966476 w 1293140"/>
              <a:gd name="connsiteY340" fmla="*/ 125596 h 156137"/>
              <a:gd name="connsiteX341" fmla="*/ 957286 w 1293140"/>
              <a:gd name="connsiteY341" fmla="*/ 130191 h 156137"/>
              <a:gd name="connsiteX342" fmla="*/ 1038464 w 1293140"/>
              <a:gd name="connsiteY342" fmla="*/ 117938 h 156137"/>
              <a:gd name="connsiteX343" fmla="*/ 1072160 w 1293140"/>
              <a:gd name="connsiteY343" fmla="*/ 107216 h 156137"/>
              <a:gd name="connsiteX344" fmla="*/ 1084414 w 1293140"/>
              <a:gd name="connsiteY344" fmla="*/ 102621 h 156137"/>
              <a:gd name="connsiteX345" fmla="*/ 1044591 w 1293140"/>
              <a:gd name="connsiteY345" fmla="*/ 105684 h 156137"/>
              <a:gd name="connsiteX346" fmla="*/ 1026211 w 1293140"/>
              <a:gd name="connsiteY346" fmla="*/ 114874 h 156137"/>
              <a:gd name="connsiteX347" fmla="*/ 1021616 w 1293140"/>
              <a:gd name="connsiteY347" fmla="*/ 121001 h 156137"/>
              <a:gd name="connsiteX348" fmla="*/ 1026211 w 1293140"/>
              <a:gd name="connsiteY348" fmla="*/ 119469 h 156137"/>
              <a:gd name="connsiteX349" fmla="*/ 1055312 w 1293140"/>
              <a:gd name="connsiteY349" fmla="*/ 117938 h 156137"/>
              <a:gd name="connsiteX350" fmla="*/ 1081350 w 1293140"/>
              <a:gd name="connsiteY350" fmla="*/ 116406 h 156137"/>
              <a:gd name="connsiteX351" fmla="*/ 1102794 w 1293140"/>
              <a:gd name="connsiteY351" fmla="*/ 113343 h 156137"/>
              <a:gd name="connsiteX352" fmla="*/ 1098199 w 1293140"/>
              <a:gd name="connsiteY352" fmla="*/ 111811 h 156137"/>
              <a:gd name="connsiteX353" fmla="*/ 1053781 w 1293140"/>
              <a:gd name="connsiteY353" fmla="*/ 117938 h 156137"/>
              <a:gd name="connsiteX354" fmla="*/ 1055312 w 1293140"/>
              <a:gd name="connsiteY354" fmla="*/ 127128 h 156137"/>
              <a:gd name="connsiteX355" fmla="*/ 1125769 w 1293140"/>
              <a:gd name="connsiteY355" fmla="*/ 105684 h 156137"/>
              <a:gd name="connsiteX356" fmla="*/ 1141085 w 1293140"/>
              <a:gd name="connsiteY356" fmla="*/ 84241 h 156137"/>
              <a:gd name="connsiteX357" fmla="*/ 1142617 w 1293140"/>
              <a:gd name="connsiteY357" fmla="*/ 71988 h 156137"/>
              <a:gd name="connsiteX358" fmla="*/ 1111984 w 1293140"/>
              <a:gd name="connsiteY358" fmla="*/ 70456 h 156137"/>
              <a:gd name="connsiteX359" fmla="*/ 1032337 w 1293140"/>
              <a:gd name="connsiteY359" fmla="*/ 117938 h 156137"/>
              <a:gd name="connsiteX360" fmla="*/ 1012426 w 1293140"/>
              <a:gd name="connsiteY360" fmla="*/ 148571 h 156137"/>
              <a:gd name="connsiteX361" fmla="*/ 1015489 w 1293140"/>
              <a:gd name="connsiteY361" fmla="*/ 145507 h 156137"/>
              <a:gd name="connsiteX362" fmla="*/ 1046122 w 1293140"/>
              <a:gd name="connsiteY362" fmla="*/ 110279 h 156137"/>
              <a:gd name="connsiteX363" fmla="*/ 1070629 w 1293140"/>
              <a:gd name="connsiteY363" fmla="*/ 82709 h 156137"/>
              <a:gd name="connsiteX364" fmla="*/ 1076755 w 1293140"/>
              <a:gd name="connsiteY364" fmla="*/ 70456 h 156137"/>
              <a:gd name="connsiteX365" fmla="*/ 1079819 w 1293140"/>
              <a:gd name="connsiteY365" fmla="*/ 67393 h 156137"/>
              <a:gd name="connsiteX366" fmla="*/ 1072160 w 1293140"/>
              <a:gd name="connsiteY366" fmla="*/ 71988 h 156137"/>
              <a:gd name="connsiteX367" fmla="*/ 1023147 w 1293140"/>
              <a:gd name="connsiteY367" fmla="*/ 110279 h 156137"/>
              <a:gd name="connsiteX368" fmla="*/ 1010894 w 1293140"/>
              <a:gd name="connsiteY368" fmla="*/ 128659 h 156137"/>
              <a:gd name="connsiteX369" fmla="*/ 1006299 w 1293140"/>
              <a:gd name="connsiteY369" fmla="*/ 134786 h 156137"/>
              <a:gd name="connsiteX370" fmla="*/ 1030806 w 1293140"/>
              <a:gd name="connsiteY370" fmla="*/ 101089 h 156137"/>
              <a:gd name="connsiteX371" fmla="*/ 1056844 w 1293140"/>
              <a:gd name="connsiteY371" fmla="*/ 70456 h 156137"/>
              <a:gd name="connsiteX372" fmla="*/ 1066034 w 1293140"/>
              <a:gd name="connsiteY372" fmla="*/ 62798 h 156137"/>
              <a:gd name="connsiteX373" fmla="*/ 1044591 w 1293140"/>
              <a:gd name="connsiteY373" fmla="*/ 94963 h 156137"/>
              <a:gd name="connsiteX374" fmla="*/ 1027742 w 1293140"/>
              <a:gd name="connsiteY374" fmla="*/ 117938 h 156137"/>
              <a:gd name="connsiteX375" fmla="*/ 1020084 w 1293140"/>
              <a:gd name="connsiteY375" fmla="*/ 134786 h 156137"/>
              <a:gd name="connsiteX376" fmla="*/ 1029274 w 1293140"/>
              <a:gd name="connsiteY376" fmla="*/ 130191 h 156137"/>
              <a:gd name="connsiteX377" fmla="*/ 1053781 w 1293140"/>
              <a:gd name="connsiteY377" fmla="*/ 116406 h 156137"/>
              <a:gd name="connsiteX378" fmla="*/ 1125769 w 1293140"/>
              <a:gd name="connsiteY378" fmla="*/ 64330 h 156137"/>
              <a:gd name="connsiteX379" fmla="*/ 1148743 w 1293140"/>
              <a:gd name="connsiteY379" fmla="*/ 47481 h 156137"/>
              <a:gd name="connsiteX380" fmla="*/ 1124237 w 1293140"/>
              <a:gd name="connsiteY380" fmla="*/ 78114 h 156137"/>
              <a:gd name="connsiteX381" fmla="*/ 1107389 w 1293140"/>
              <a:gd name="connsiteY381" fmla="*/ 108748 h 156137"/>
              <a:gd name="connsiteX382" fmla="*/ 1111984 w 1293140"/>
              <a:gd name="connsiteY382" fmla="*/ 111811 h 156137"/>
              <a:gd name="connsiteX383" fmla="*/ 1182440 w 1293140"/>
              <a:gd name="connsiteY383" fmla="*/ 50545 h 156137"/>
              <a:gd name="connsiteX384" fmla="*/ 1188567 w 1293140"/>
              <a:gd name="connsiteY384" fmla="*/ 44418 h 156137"/>
              <a:gd name="connsiteX385" fmla="*/ 1174782 w 1293140"/>
              <a:gd name="connsiteY385" fmla="*/ 75051 h 156137"/>
              <a:gd name="connsiteX386" fmla="*/ 1159465 w 1293140"/>
              <a:gd name="connsiteY386" fmla="*/ 101089 h 156137"/>
              <a:gd name="connsiteX387" fmla="*/ 1147212 w 1293140"/>
              <a:gd name="connsiteY387" fmla="*/ 124064 h 156137"/>
              <a:gd name="connsiteX388" fmla="*/ 1168655 w 1293140"/>
              <a:gd name="connsiteY388" fmla="*/ 116406 h 156137"/>
              <a:gd name="connsiteX389" fmla="*/ 1217668 w 1293140"/>
              <a:gd name="connsiteY389" fmla="*/ 61266 h 156137"/>
              <a:gd name="connsiteX390" fmla="*/ 1236048 w 1293140"/>
              <a:gd name="connsiteY390" fmla="*/ 38291 h 156137"/>
              <a:gd name="connsiteX391" fmla="*/ 1232985 w 1293140"/>
              <a:gd name="connsiteY391" fmla="*/ 55140 h 156137"/>
              <a:gd name="connsiteX392" fmla="*/ 1197756 w 1293140"/>
              <a:gd name="connsiteY392" fmla="*/ 124064 h 156137"/>
              <a:gd name="connsiteX393" fmla="*/ 1191630 w 1293140"/>
              <a:gd name="connsiteY393" fmla="*/ 154697 h 156137"/>
              <a:gd name="connsiteX394" fmla="*/ 1213073 w 1293140"/>
              <a:gd name="connsiteY394" fmla="*/ 139381 h 156137"/>
              <a:gd name="connsiteX395" fmla="*/ 1257491 w 1293140"/>
              <a:gd name="connsiteY395" fmla="*/ 78114 h 156137"/>
              <a:gd name="connsiteX396" fmla="*/ 1266681 w 1293140"/>
              <a:gd name="connsiteY396" fmla="*/ 45950 h 156137"/>
              <a:gd name="connsiteX397" fmla="*/ 1255959 w 1293140"/>
              <a:gd name="connsiteY397" fmla="*/ 52076 h 156137"/>
              <a:gd name="connsiteX398" fmla="*/ 1222263 w 1293140"/>
              <a:gd name="connsiteY398" fmla="*/ 122533 h 156137"/>
              <a:gd name="connsiteX399" fmla="*/ 1220731 w 1293140"/>
              <a:gd name="connsiteY399" fmla="*/ 133254 h 156137"/>
              <a:gd name="connsiteX400" fmla="*/ 1225326 w 1293140"/>
              <a:gd name="connsiteY400" fmla="*/ 137849 h 156137"/>
              <a:gd name="connsiteX401" fmla="*/ 1242175 w 1293140"/>
              <a:gd name="connsiteY401" fmla="*/ 125596 h 156137"/>
              <a:gd name="connsiteX402" fmla="*/ 1285061 w 1293140"/>
              <a:gd name="connsiteY402" fmla="*/ 81178 h 156137"/>
              <a:gd name="connsiteX403" fmla="*/ 1292719 w 1293140"/>
              <a:gd name="connsiteY403" fmla="*/ 61266 h 156137"/>
              <a:gd name="connsiteX404" fmla="*/ 1283529 w 1293140"/>
              <a:gd name="connsiteY404" fmla="*/ 76583 h 156137"/>
              <a:gd name="connsiteX405" fmla="*/ 1269744 w 1293140"/>
              <a:gd name="connsiteY405" fmla="*/ 127128 h 156137"/>
              <a:gd name="connsiteX406" fmla="*/ 1271276 w 1293140"/>
              <a:gd name="connsiteY406" fmla="*/ 133254 h 156137"/>
              <a:gd name="connsiteX407" fmla="*/ 1286593 w 1293140"/>
              <a:gd name="connsiteY407" fmla="*/ 107216 h 156137"/>
              <a:gd name="connsiteX408" fmla="*/ 1285061 w 1293140"/>
              <a:gd name="connsiteY408" fmla="*/ 119469 h 156137"/>
              <a:gd name="connsiteX409" fmla="*/ 1283529 w 1293140"/>
              <a:gd name="connsiteY409" fmla="*/ 127128 h 156137"/>
              <a:gd name="connsiteX410" fmla="*/ 1288124 w 1293140"/>
              <a:gd name="connsiteY410" fmla="*/ 124064 h 156137"/>
              <a:gd name="connsiteX411" fmla="*/ 1291188 w 1293140"/>
              <a:gd name="connsiteY411" fmla="*/ 116406 h 156137"/>
              <a:gd name="connsiteX412" fmla="*/ 1292719 w 1293140"/>
              <a:gd name="connsiteY412" fmla="*/ 110279 h 156137"/>
              <a:gd name="connsiteX413" fmla="*/ 1288124 w 1293140"/>
              <a:gd name="connsiteY413" fmla="*/ 111811 h 156137"/>
              <a:gd name="connsiteX414" fmla="*/ 1283529 w 1293140"/>
              <a:gd name="connsiteY414" fmla="*/ 114874 h 156137"/>
              <a:gd name="connsiteX415" fmla="*/ 1281998 w 1293140"/>
              <a:gd name="connsiteY415" fmla="*/ 107216 h 1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1293140" h="156137">
                <a:moveTo>
                  <a:pt x="0" y="12253"/>
                </a:moveTo>
                <a:cubicBezTo>
                  <a:pt x="1021" y="30633"/>
                  <a:pt x="1651" y="49039"/>
                  <a:pt x="3063" y="67393"/>
                </a:cubicBezTo>
                <a:cubicBezTo>
                  <a:pt x="3271" y="70091"/>
                  <a:pt x="5873" y="74798"/>
                  <a:pt x="7658" y="76583"/>
                </a:cubicBezTo>
                <a:cubicBezTo>
                  <a:pt x="9463" y="78388"/>
                  <a:pt x="11980" y="79373"/>
                  <a:pt x="13785" y="81178"/>
                </a:cubicBezTo>
                <a:cubicBezTo>
                  <a:pt x="23728" y="91120"/>
                  <a:pt x="12539" y="84382"/>
                  <a:pt x="24506" y="90368"/>
                </a:cubicBezTo>
                <a:cubicBezTo>
                  <a:pt x="27569" y="89857"/>
                  <a:pt x="31051" y="90464"/>
                  <a:pt x="33696" y="88836"/>
                </a:cubicBezTo>
                <a:cubicBezTo>
                  <a:pt x="38001" y="86187"/>
                  <a:pt x="41385" y="82157"/>
                  <a:pt x="44418" y="78114"/>
                </a:cubicBezTo>
                <a:cubicBezTo>
                  <a:pt x="47481" y="74030"/>
                  <a:pt x="50834" y="70147"/>
                  <a:pt x="53608" y="65861"/>
                </a:cubicBezTo>
                <a:cubicBezTo>
                  <a:pt x="53631" y="65826"/>
                  <a:pt x="61337" y="51071"/>
                  <a:pt x="64329" y="47481"/>
                </a:cubicBezTo>
                <a:cubicBezTo>
                  <a:pt x="65716" y="45817"/>
                  <a:pt x="67392" y="44418"/>
                  <a:pt x="68924" y="42886"/>
                </a:cubicBezTo>
                <a:lnTo>
                  <a:pt x="71988" y="33696"/>
                </a:lnTo>
                <a:lnTo>
                  <a:pt x="75051" y="24506"/>
                </a:lnTo>
                <a:cubicBezTo>
                  <a:pt x="74540" y="22464"/>
                  <a:pt x="75516" y="19045"/>
                  <a:pt x="73519" y="18380"/>
                </a:cubicBezTo>
                <a:cubicBezTo>
                  <a:pt x="71773" y="17798"/>
                  <a:pt x="71586" y="21522"/>
                  <a:pt x="70456" y="22975"/>
                </a:cubicBezTo>
                <a:cubicBezTo>
                  <a:pt x="68008" y="26123"/>
                  <a:pt x="65351" y="29102"/>
                  <a:pt x="62798" y="32165"/>
                </a:cubicBezTo>
                <a:cubicBezTo>
                  <a:pt x="62287" y="34207"/>
                  <a:pt x="62310" y="36463"/>
                  <a:pt x="61266" y="38291"/>
                </a:cubicBezTo>
                <a:cubicBezTo>
                  <a:pt x="60191" y="40172"/>
                  <a:pt x="57873" y="41084"/>
                  <a:pt x="56671" y="42886"/>
                </a:cubicBezTo>
                <a:cubicBezTo>
                  <a:pt x="55775" y="44229"/>
                  <a:pt x="55861" y="46037"/>
                  <a:pt x="55139" y="47481"/>
                </a:cubicBezTo>
                <a:cubicBezTo>
                  <a:pt x="54316" y="49127"/>
                  <a:pt x="52760" y="50367"/>
                  <a:pt x="52076" y="52076"/>
                </a:cubicBezTo>
                <a:cubicBezTo>
                  <a:pt x="46053" y="67135"/>
                  <a:pt x="45020" y="74482"/>
                  <a:pt x="41354" y="90368"/>
                </a:cubicBezTo>
                <a:cubicBezTo>
                  <a:pt x="42375" y="99047"/>
                  <a:pt x="38042" y="110429"/>
                  <a:pt x="44418" y="116406"/>
                </a:cubicBezTo>
                <a:cubicBezTo>
                  <a:pt x="63929" y="134697"/>
                  <a:pt x="62813" y="113840"/>
                  <a:pt x="68924" y="108748"/>
                </a:cubicBezTo>
                <a:cubicBezTo>
                  <a:pt x="73712" y="104758"/>
                  <a:pt x="79135" y="101600"/>
                  <a:pt x="84241" y="98026"/>
                </a:cubicBezTo>
                <a:cubicBezTo>
                  <a:pt x="85262" y="96494"/>
                  <a:pt x="85955" y="94684"/>
                  <a:pt x="87304" y="93431"/>
                </a:cubicBezTo>
                <a:cubicBezTo>
                  <a:pt x="93148" y="88004"/>
                  <a:pt x="99657" y="83337"/>
                  <a:pt x="105684" y="78114"/>
                </a:cubicBezTo>
                <a:cubicBezTo>
                  <a:pt x="107321" y="76695"/>
                  <a:pt x="108747" y="75051"/>
                  <a:pt x="110279" y="73519"/>
                </a:cubicBezTo>
                <a:cubicBezTo>
                  <a:pt x="110790" y="71987"/>
                  <a:pt x="110955" y="70293"/>
                  <a:pt x="111811" y="68924"/>
                </a:cubicBezTo>
                <a:cubicBezTo>
                  <a:pt x="116090" y="62079"/>
                  <a:pt x="121118" y="55730"/>
                  <a:pt x="125596" y="49013"/>
                </a:cubicBezTo>
                <a:cubicBezTo>
                  <a:pt x="127247" y="46536"/>
                  <a:pt x="128932" y="44053"/>
                  <a:pt x="130191" y="41355"/>
                </a:cubicBezTo>
                <a:cubicBezTo>
                  <a:pt x="138936" y="22616"/>
                  <a:pt x="131881" y="30472"/>
                  <a:pt x="139381" y="22975"/>
                </a:cubicBezTo>
                <a:cubicBezTo>
                  <a:pt x="139891" y="16848"/>
                  <a:pt x="141321" y="10729"/>
                  <a:pt x="140912" y="4595"/>
                </a:cubicBezTo>
                <a:cubicBezTo>
                  <a:pt x="140790" y="2758"/>
                  <a:pt x="139690" y="0"/>
                  <a:pt x="137849" y="0"/>
                </a:cubicBezTo>
                <a:cubicBezTo>
                  <a:pt x="136234" y="0"/>
                  <a:pt x="137039" y="3151"/>
                  <a:pt x="136317" y="4595"/>
                </a:cubicBezTo>
                <a:cubicBezTo>
                  <a:pt x="135494" y="6241"/>
                  <a:pt x="134127" y="7569"/>
                  <a:pt x="133254" y="9190"/>
                </a:cubicBezTo>
                <a:cubicBezTo>
                  <a:pt x="130548" y="14216"/>
                  <a:pt x="128588" y="19645"/>
                  <a:pt x="125596" y="24506"/>
                </a:cubicBezTo>
                <a:cubicBezTo>
                  <a:pt x="124461" y="26351"/>
                  <a:pt x="122373" y="27425"/>
                  <a:pt x="121001" y="29101"/>
                </a:cubicBezTo>
                <a:cubicBezTo>
                  <a:pt x="117768" y="33053"/>
                  <a:pt x="114874" y="37270"/>
                  <a:pt x="111811" y="41355"/>
                </a:cubicBezTo>
                <a:cubicBezTo>
                  <a:pt x="108736" y="50578"/>
                  <a:pt x="106111" y="57817"/>
                  <a:pt x="105684" y="68924"/>
                </a:cubicBezTo>
                <a:cubicBezTo>
                  <a:pt x="105465" y="74628"/>
                  <a:pt x="106827" y="80397"/>
                  <a:pt x="108747" y="85773"/>
                </a:cubicBezTo>
                <a:cubicBezTo>
                  <a:pt x="109475" y="87813"/>
                  <a:pt x="111810" y="88836"/>
                  <a:pt x="113342" y="90368"/>
                </a:cubicBezTo>
                <a:cubicBezTo>
                  <a:pt x="118958" y="89347"/>
                  <a:pt x="124702" y="88872"/>
                  <a:pt x="130191" y="87304"/>
                </a:cubicBezTo>
                <a:cubicBezTo>
                  <a:pt x="136049" y="85630"/>
                  <a:pt x="144978" y="71091"/>
                  <a:pt x="145507" y="70456"/>
                </a:cubicBezTo>
                <a:cubicBezTo>
                  <a:pt x="146894" y="68792"/>
                  <a:pt x="148843" y="67624"/>
                  <a:pt x="150102" y="65861"/>
                </a:cubicBezTo>
                <a:cubicBezTo>
                  <a:pt x="153971" y="60444"/>
                  <a:pt x="160824" y="49013"/>
                  <a:pt x="160824" y="49013"/>
                </a:cubicBezTo>
                <a:cubicBezTo>
                  <a:pt x="162356" y="42886"/>
                  <a:pt x="164049" y="36798"/>
                  <a:pt x="165419" y="30633"/>
                </a:cubicBezTo>
                <a:cubicBezTo>
                  <a:pt x="166093" y="27601"/>
                  <a:pt x="167703" y="18430"/>
                  <a:pt x="166950" y="21443"/>
                </a:cubicBezTo>
                <a:cubicBezTo>
                  <a:pt x="165687" y="26494"/>
                  <a:pt x="165058" y="31687"/>
                  <a:pt x="163887" y="36760"/>
                </a:cubicBezTo>
                <a:cubicBezTo>
                  <a:pt x="163524" y="38333"/>
                  <a:pt x="163128" y="39938"/>
                  <a:pt x="162355" y="41355"/>
                </a:cubicBezTo>
                <a:cubicBezTo>
                  <a:pt x="160049" y="45583"/>
                  <a:pt x="157058" y="49410"/>
                  <a:pt x="154697" y="53608"/>
                </a:cubicBezTo>
                <a:cubicBezTo>
                  <a:pt x="150102" y="61777"/>
                  <a:pt x="145917" y="70190"/>
                  <a:pt x="140912" y="78114"/>
                </a:cubicBezTo>
                <a:cubicBezTo>
                  <a:pt x="139755" y="79945"/>
                  <a:pt x="137431" y="80852"/>
                  <a:pt x="136317" y="82709"/>
                </a:cubicBezTo>
                <a:cubicBezTo>
                  <a:pt x="132793" y="88583"/>
                  <a:pt x="130190" y="94962"/>
                  <a:pt x="127127" y="101089"/>
                </a:cubicBezTo>
                <a:cubicBezTo>
                  <a:pt x="126617" y="103131"/>
                  <a:pt x="126352" y="105251"/>
                  <a:pt x="125596" y="107216"/>
                </a:cubicBezTo>
                <a:cubicBezTo>
                  <a:pt x="123791" y="111909"/>
                  <a:pt x="120455" y="116070"/>
                  <a:pt x="119469" y="121001"/>
                </a:cubicBezTo>
                <a:cubicBezTo>
                  <a:pt x="118860" y="124046"/>
                  <a:pt x="120490" y="127128"/>
                  <a:pt x="121001" y="130191"/>
                </a:cubicBezTo>
                <a:cubicBezTo>
                  <a:pt x="131632" y="126647"/>
                  <a:pt x="119286" y="131524"/>
                  <a:pt x="134786" y="119469"/>
                </a:cubicBezTo>
                <a:cubicBezTo>
                  <a:pt x="136060" y="118478"/>
                  <a:pt x="137849" y="118448"/>
                  <a:pt x="139381" y="117938"/>
                </a:cubicBezTo>
                <a:cubicBezTo>
                  <a:pt x="143891" y="104402"/>
                  <a:pt x="136208" y="125693"/>
                  <a:pt x="153166" y="98026"/>
                </a:cubicBezTo>
                <a:cubicBezTo>
                  <a:pt x="159491" y="87707"/>
                  <a:pt x="170014" y="65861"/>
                  <a:pt x="170014" y="65861"/>
                </a:cubicBezTo>
                <a:cubicBezTo>
                  <a:pt x="170524" y="63819"/>
                  <a:pt x="170604" y="61618"/>
                  <a:pt x="171545" y="59735"/>
                </a:cubicBezTo>
                <a:cubicBezTo>
                  <a:pt x="172191" y="58443"/>
                  <a:pt x="174110" y="58026"/>
                  <a:pt x="174609" y="56671"/>
                </a:cubicBezTo>
                <a:cubicBezTo>
                  <a:pt x="177737" y="48182"/>
                  <a:pt x="179782" y="39332"/>
                  <a:pt x="182267" y="30633"/>
                </a:cubicBezTo>
                <a:cubicBezTo>
                  <a:pt x="183138" y="27583"/>
                  <a:pt x="184751" y="18959"/>
                  <a:pt x="186862" y="16848"/>
                </a:cubicBezTo>
                <a:cubicBezTo>
                  <a:pt x="188351" y="15359"/>
                  <a:pt x="185908" y="20951"/>
                  <a:pt x="185330" y="22975"/>
                </a:cubicBezTo>
                <a:cubicBezTo>
                  <a:pt x="184887" y="24527"/>
                  <a:pt x="184435" y="26086"/>
                  <a:pt x="183799" y="27570"/>
                </a:cubicBezTo>
                <a:cubicBezTo>
                  <a:pt x="181369" y="33240"/>
                  <a:pt x="178570" y="38748"/>
                  <a:pt x="176140" y="44418"/>
                </a:cubicBezTo>
                <a:cubicBezTo>
                  <a:pt x="175504" y="45902"/>
                  <a:pt x="175041" y="47457"/>
                  <a:pt x="174609" y="49013"/>
                </a:cubicBezTo>
                <a:cubicBezTo>
                  <a:pt x="172488" y="56650"/>
                  <a:pt x="170907" y="64442"/>
                  <a:pt x="168482" y="71988"/>
                </a:cubicBezTo>
                <a:cubicBezTo>
                  <a:pt x="155228" y="113223"/>
                  <a:pt x="163982" y="79269"/>
                  <a:pt x="159292" y="98026"/>
                </a:cubicBezTo>
                <a:cubicBezTo>
                  <a:pt x="160313" y="102110"/>
                  <a:pt x="158540" y="108499"/>
                  <a:pt x="162355" y="110279"/>
                </a:cubicBezTo>
                <a:cubicBezTo>
                  <a:pt x="168387" y="113094"/>
                  <a:pt x="176068" y="111174"/>
                  <a:pt x="182267" y="108748"/>
                </a:cubicBezTo>
                <a:cubicBezTo>
                  <a:pt x="188040" y="106489"/>
                  <a:pt x="198172" y="95906"/>
                  <a:pt x="203710" y="90368"/>
                </a:cubicBezTo>
                <a:cubicBezTo>
                  <a:pt x="204221" y="88836"/>
                  <a:pt x="204196" y="87003"/>
                  <a:pt x="205242" y="85773"/>
                </a:cubicBezTo>
                <a:cubicBezTo>
                  <a:pt x="212961" y="76692"/>
                  <a:pt x="229748" y="59735"/>
                  <a:pt x="229748" y="59735"/>
                </a:cubicBezTo>
                <a:cubicBezTo>
                  <a:pt x="233698" y="43937"/>
                  <a:pt x="228158" y="64475"/>
                  <a:pt x="240470" y="33696"/>
                </a:cubicBezTo>
                <a:cubicBezTo>
                  <a:pt x="243267" y="26704"/>
                  <a:pt x="243857" y="21030"/>
                  <a:pt x="245065" y="13785"/>
                </a:cubicBezTo>
                <a:cubicBezTo>
                  <a:pt x="239411" y="5303"/>
                  <a:pt x="243985" y="9818"/>
                  <a:pt x="240470" y="16848"/>
                </a:cubicBezTo>
                <a:cubicBezTo>
                  <a:pt x="239501" y="18785"/>
                  <a:pt x="237407" y="19911"/>
                  <a:pt x="235875" y="21443"/>
                </a:cubicBezTo>
                <a:cubicBezTo>
                  <a:pt x="233833" y="29612"/>
                  <a:pt x="232875" y="38132"/>
                  <a:pt x="229748" y="45950"/>
                </a:cubicBezTo>
                <a:cubicBezTo>
                  <a:pt x="228727" y="48503"/>
                  <a:pt x="227915" y="51149"/>
                  <a:pt x="226685" y="53608"/>
                </a:cubicBezTo>
                <a:cubicBezTo>
                  <a:pt x="219449" y="68080"/>
                  <a:pt x="224013" y="55497"/>
                  <a:pt x="220558" y="65861"/>
                </a:cubicBezTo>
                <a:cubicBezTo>
                  <a:pt x="220048" y="69435"/>
                  <a:pt x="220169" y="73158"/>
                  <a:pt x="219027" y="76583"/>
                </a:cubicBezTo>
                <a:cubicBezTo>
                  <a:pt x="215349" y="87618"/>
                  <a:pt x="213468" y="67177"/>
                  <a:pt x="217495" y="87304"/>
                </a:cubicBezTo>
                <a:cubicBezTo>
                  <a:pt x="226685" y="83730"/>
                  <a:pt x="236162" y="80822"/>
                  <a:pt x="245065" y="76583"/>
                </a:cubicBezTo>
                <a:cubicBezTo>
                  <a:pt x="251558" y="73491"/>
                  <a:pt x="248736" y="71182"/>
                  <a:pt x="251192" y="65861"/>
                </a:cubicBezTo>
                <a:cubicBezTo>
                  <a:pt x="253395" y="61088"/>
                  <a:pt x="256499" y="56778"/>
                  <a:pt x="258850" y="52076"/>
                </a:cubicBezTo>
                <a:cubicBezTo>
                  <a:pt x="259572" y="50632"/>
                  <a:pt x="259938" y="49033"/>
                  <a:pt x="260382" y="47481"/>
                </a:cubicBezTo>
                <a:cubicBezTo>
                  <a:pt x="261981" y="41884"/>
                  <a:pt x="263378" y="36230"/>
                  <a:pt x="264977" y="30633"/>
                </a:cubicBezTo>
                <a:cubicBezTo>
                  <a:pt x="265420" y="29081"/>
                  <a:pt x="266825" y="24455"/>
                  <a:pt x="266508" y="26038"/>
                </a:cubicBezTo>
                <a:cubicBezTo>
                  <a:pt x="265172" y="32717"/>
                  <a:pt x="263316" y="39284"/>
                  <a:pt x="261913" y="45950"/>
                </a:cubicBezTo>
                <a:cubicBezTo>
                  <a:pt x="261273" y="48989"/>
                  <a:pt x="260963" y="52089"/>
                  <a:pt x="260382" y="55140"/>
                </a:cubicBezTo>
                <a:cubicBezTo>
                  <a:pt x="258921" y="62812"/>
                  <a:pt x="257209" y="70435"/>
                  <a:pt x="255787" y="78114"/>
                </a:cubicBezTo>
                <a:cubicBezTo>
                  <a:pt x="251625" y="100584"/>
                  <a:pt x="254903" y="89952"/>
                  <a:pt x="251192" y="101089"/>
                </a:cubicBezTo>
                <a:cubicBezTo>
                  <a:pt x="252213" y="103642"/>
                  <a:pt x="251588" y="108081"/>
                  <a:pt x="254255" y="108748"/>
                </a:cubicBezTo>
                <a:cubicBezTo>
                  <a:pt x="256470" y="109302"/>
                  <a:pt x="256108" y="104557"/>
                  <a:pt x="257318" y="102621"/>
                </a:cubicBezTo>
                <a:cubicBezTo>
                  <a:pt x="261221" y="96377"/>
                  <a:pt x="265487" y="90368"/>
                  <a:pt x="269572" y="84241"/>
                </a:cubicBezTo>
                <a:cubicBezTo>
                  <a:pt x="271114" y="79612"/>
                  <a:pt x="271964" y="76761"/>
                  <a:pt x="274167" y="71988"/>
                </a:cubicBezTo>
                <a:cubicBezTo>
                  <a:pt x="276081" y="67842"/>
                  <a:pt x="278494" y="63932"/>
                  <a:pt x="280293" y="59735"/>
                </a:cubicBezTo>
                <a:cubicBezTo>
                  <a:pt x="281565" y="56767"/>
                  <a:pt x="282335" y="53608"/>
                  <a:pt x="283356" y="50545"/>
                </a:cubicBezTo>
                <a:cubicBezTo>
                  <a:pt x="283030" y="46963"/>
                  <a:pt x="286070" y="31895"/>
                  <a:pt x="277230" y="30633"/>
                </a:cubicBezTo>
                <a:cubicBezTo>
                  <a:pt x="275146" y="30335"/>
                  <a:pt x="273145" y="31654"/>
                  <a:pt x="271103" y="32165"/>
                </a:cubicBezTo>
                <a:cubicBezTo>
                  <a:pt x="268550" y="36760"/>
                  <a:pt x="266093" y="41410"/>
                  <a:pt x="263445" y="45950"/>
                </a:cubicBezTo>
                <a:cubicBezTo>
                  <a:pt x="257856" y="55532"/>
                  <a:pt x="262371" y="44922"/>
                  <a:pt x="255787" y="59735"/>
                </a:cubicBezTo>
                <a:cubicBezTo>
                  <a:pt x="255131" y="61210"/>
                  <a:pt x="254719" y="62784"/>
                  <a:pt x="254255" y="64330"/>
                </a:cubicBezTo>
                <a:cubicBezTo>
                  <a:pt x="253187" y="67890"/>
                  <a:pt x="252213" y="71477"/>
                  <a:pt x="251192" y="75051"/>
                </a:cubicBezTo>
                <a:cubicBezTo>
                  <a:pt x="252213" y="77093"/>
                  <a:pt x="252641" y="79563"/>
                  <a:pt x="254255" y="81178"/>
                </a:cubicBezTo>
                <a:cubicBezTo>
                  <a:pt x="259201" y="86124"/>
                  <a:pt x="263318" y="86054"/>
                  <a:pt x="269572" y="87304"/>
                </a:cubicBezTo>
                <a:cubicBezTo>
                  <a:pt x="276347" y="85272"/>
                  <a:pt x="298716" y="85657"/>
                  <a:pt x="303268" y="73519"/>
                </a:cubicBezTo>
                <a:cubicBezTo>
                  <a:pt x="304182" y="71082"/>
                  <a:pt x="304289" y="68414"/>
                  <a:pt x="304800" y="65861"/>
                </a:cubicBezTo>
                <a:cubicBezTo>
                  <a:pt x="303779" y="59734"/>
                  <a:pt x="303700" y="53373"/>
                  <a:pt x="301736" y="47481"/>
                </a:cubicBezTo>
                <a:cubicBezTo>
                  <a:pt x="298366" y="37371"/>
                  <a:pt x="294572" y="38142"/>
                  <a:pt x="286420" y="33696"/>
                </a:cubicBezTo>
                <a:cubicBezTo>
                  <a:pt x="283806" y="32270"/>
                  <a:pt x="281314" y="30633"/>
                  <a:pt x="278761" y="29101"/>
                </a:cubicBezTo>
                <a:lnTo>
                  <a:pt x="219027" y="32165"/>
                </a:lnTo>
                <a:cubicBezTo>
                  <a:pt x="210623" y="34566"/>
                  <a:pt x="197656" y="38399"/>
                  <a:pt x="189925" y="39823"/>
                </a:cubicBezTo>
                <a:cubicBezTo>
                  <a:pt x="176717" y="42256"/>
                  <a:pt x="163376" y="43908"/>
                  <a:pt x="150102" y="45950"/>
                </a:cubicBezTo>
                <a:cubicBezTo>
                  <a:pt x="148570" y="46971"/>
                  <a:pt x="147105" y="48100"/>
                  <a:pt x="145507" y="49013"/>
                </a:cubicBezTo>
                <a:cubicBezTo>
                  <a:pt x="143525" y="50146"/>
                  <a:pt x="141317" y="50866"/>
                  <a:pt x="139381" y="52076"/>
                </a:cubicBezTo>
                <a:cubicBezTo>
                  <a:pt x="137216" y="53429"/>
                  <a:pt x="135296" y="55139"/>
                  <a:pt x="133254" y="56671"/>
                </a:cubicBezTo>
                <a:cubicBezTo>
                  <a:pt x="132233" y="58203"/>
                  <a:pt x="130394" y="59436"/>
                  <a:pt x="130191" y="61266"/>
                </a:cubicBezTo>
                <a:cubicBezTo>
                  <a:pt x="128961" y="72332"/>
                  <a:pt x="133582" y="71811"/>
                  <a:pt x="142444" y="76583"/>
                </a:cubicBezTo>
                <a:cubicBezTo>
                  <a:pt x="145460" y="78207"/>
                  <a:pt x="148221" y="80889"/>
                  <a:pt x="151634" y="81178"/>
                </a:cubicBezTo>
                <a:cubicBezTo>
                  <a:pt x="178616" y="83465"/>
                  <a:pt x="205753" y="83220"/>
                  <a:pt x="232812" y="84241"/>
                </a:cubicBezTo>
                <a:cubicBezTo>
                  <a:pt x="252213" y="83730"/>
                  <a:pt x="271692" y="84521"/>
                  <a:pt x="291015" y="82709"/>
                </a:cubicBezTo>
                <a:cubicBezTo>
                  <a:pt x="294230" y="82408"/>
                  <a:pt x="284713" y="81090"/>
                  <a:pt x="281825" y="79646"/>
                </a:cubicBezTo>
                <a:cubicBezTo>
                  <a:pt x="276719" y="77093"/>
                  <a:pt x="271691" y="74380"/>
                  <a:pt x="266508" y="71988"/>
                </a:cubicBezTo>
                <a:cubicBezTo>
                  <a:pt x="265042" y="71311"/>
                  <a:pt x="263473" y="70872"/>
                  <a:pt x="261913" y="70456"/>
                </a:cubicBezTo>
                <a:cubicBezTo>
                  <a:pt x="255811" y="68829"/>
                  <a:pt x="249660" y="67393"/>
                  <a:pt x="243533" y="65861"/>
                </a:cubicBezTo>
                <a:cubicBezTo>
                  <a:pt x="241374" y="65908"/>
                  <a:pt x="150418" y="67494"/>
                  <a:pt x="133254" y="68924"/>
                </a:cubicBezTo>
                <a:cubicBezTo>
                  <a:pt x="128065" y="69356"/>
                  <a:pt x="123096" y="71284"/>
                  <a:pt x="117937" y="71988"/>
                </a:cubicBezTo>
                <a:cubicBezTo>
                  <a:pt x="111845" y="72819"/>
                  <a:pt x="105678" y="72945"/>
                  <a:pt x="99557" y="73519"/>
                </a:cubicBezTo>
                <a:cubicBezTo>
                  <a:pt x="52904" y="77893"/>
                  <a:pt x="84999" y="75780"/>
                  <a:pt x="38291" y="78114"/>
                </a:cubicBezTo>
                <a:cubicBezTo>
                  <a:pt x="41354" y="78625"/>
                  <a:pt x="44444" y="78995"/>
                  <a:pt x="47481" y="79646"/>
                </a:cubicBezTo>
                <a:cubicBezTo>
                  <a:pt x="51598" y="80528"/>
                  <a:pt x="55632" y="81762"/>
                  <a:pt x="59734" y="82709"/>
                </a:cubicBezTo>
                <a:cubicBezTo>
                  <a:pt x="62271" y="83294"/>
                  <a:pt x="64840" y="83730"/>
                  <a:pt x="67393" y="84241"/>
                </a:cubicBezTo>
                <a:lnTo>
                  <a:pt x="133254" y="81178"/>
                </a:lnTo>
                <a:cubicBezTo>
                  <a:pt x="136858" y="80962"/>
                  <a:pt x="140408" y="80195"/>
                  <a:pt x="143976" y="79646"/>
                </a:cubicBezTo>
                <a:lnTo>
                  <a:pt x="173077" y="75051"/>
                </a:lnTo>
                <a:cubicBezTo>
                  <a:pt x="175119" y="74030"/>
                  <a:pt x="177073" y="72808"/>
                  <a:pt x="179204" y="71988"/>
                </a:cubicBezTo>
                <a:cubicBezTo>
                  <a:pt x="183725" y="70249"/>
                  <a:pt x="189007" y="70150"/>
                  <a:pt x="192989" y="67393"/>
                </a:cubicBezTo>
                <a:cubicBezTo>
                  <a:pt x="196016" y="65297"/>
                  <a:pt x="199115" y="58203"/>
                  <a:pt x="199115" y="58203"/>
                </a:cubicBezTo>
                <a:cubicBezTo>
                  <a:pt x="198605" y="55140"/>
                  <a:pt x="199661" y="51321"/>
                  <a:pt x="197584" y="49013"/>
                </a:cubicBezTo>
                <a:cubicBezTo>
                  <a:pt x="196359" y="47652"/>
                  <a:pt x="177177" y="39147"/>
                  <a:pt x="174609" y="38291"/>
                </a:cubicBezTo>
                <a:cubicBezTo>
                  <a:pt x="172139" y="37468"/>
                  <a:pt x="169503" y="37270"/>
                  <a:pt x="166950" y="36760"/>
                </a:cubicBezTo>
                <a:cubicBezTo>
                  <a:pt x="157760" y="37781"/>
                  <a:pt x="148509" y="38351"/>
                  <a:pt x="139381" y="39823"/>
                </a:cubicBezTo>
                <a:cubicBezTo>
                  <a:pt x="132656" y="40908"/>
                  <a:pt x="126148" y="43082"/>
                  <a:pt x="119469" y="44418"/>
                </a:cubicBezTo>
                <a:cubicBezTo>
                  <a:pt x="112690" y="45774"/>
                  <a:pt x="99518" y="46873"/>
                  <a:pt x="93431" y="47481"/>
                </a:cubicBezTo>
                <a:cubicBezTo>
                  <a:pt x="90368" y="48502"/>
                  <a:pt x="87387" y="49819"/>
                  <a:pt x="84241" y="50545"/>
                </a:cubicBezTo>
                <a:cubicBezTo>
                  <a:pt x="80723" y="51357"/>
                  <a:pt x="76944" y="50934"/>
                  <a:pt x="73519" y="52076"/>
                </a:cubicBezTo>
                <a:cubicBezTo>
                  <a:pt x="70695" y="53017"/>
                  <a:pt x="68524" y="55340"/>
                  <a:pt x="65861" y="56671"/>
                </a:cubicBezTo>
                <a:cubicBezTo>
                  <a:pt x="55438" y="61882"/>
                  <a:pt x="46852" y="63337"/>
                  <a:pt x="67393" y="58203"/>
                </a:cubicBezTo>
                <a:cubicBezTo>
                  <a:pt x="66882" y="56671"/>
                  <a:pt x="67236" y="54454"/>
                  <a:pt x="65861" y="53608"/>
                </a:cubicBezTo>
                <a:cubicBezTo>
                  <a:pt x="60208" y="50130"/>
                  <a:pt x="47481" y="45950"/>
                  <a:pt x="47481" y="45950"/>
                </a:cubicBezTo>
                <a:cubicBezTo>
                  <a:pt x="45949" y="44418"/>
                  <a:pt x="45047" y="41499"/>
                  <a:pt x="42886" y="41355"/>
                </a:cubicBezTo>
                <a:cubicBezTo>
                  <a:pt x="34561" y="40800"/>
                  <a:pt x="27370" y="43463"/>
                  <a:pt x="19911" y="45950"/>
                </a:cubicBezTo>
                <a:cubicBezTo>
                  <a:pt x="31460" y="49798"/>
                  <a:pt x="17225" y="44607"/>
                  <a:pt x="29101" y="50545"/>
                </a:cubicBezTo>
                <a:cubicBezTo>
                  <a:pt x="30545" y="51267"/>
                  <a:pt x="32164" y="51566"/>
                  <a:pt x="33696" y="52076"/>
                </a:cubicBezTo>
                <a:cubicBezTo>
                  <a:pt x="34207" y="53608"/>
                  <a:pt x="34219" y="55410"/>
                  <a:pt x="35228" y="56671"/>
                </a:cubicBezTo>
                <a:cubicBezTo>
                  <a:pt x="36378" y="58109"/>
                  <a:pt x="38910" y="58137"/>
                  <a:pt x="39823" y="59735"/>
                </a:cubicBezTo>
                <a:cubicBezTo>
                  <a:pt x="49496" y="76666"/>
                  <a:pt x="35153" y="61194"/>
                  <a:pt x="44418" y="70456"/>
                </a:cubicBezTo>
                <a:cubicBezTo>
                  <a:pt x="47605" y="83209"/>
                  <a:pt x="43723" y="70599"/>
                  <a:pt x="49013" y="81178"/>
                </a:cubicBezTo>
                <a:cubicBezTo>
                  <a:pt x="49735" y="82622"/>
                  <a:pt x="49402" y="84631"/>
                  <a:pt x="50544" y="85773"/>
                </a:cubicBezTo>
                <a:cubicBezTo>
                  <a:pt x="53650" y="88879"/>
                  <a:pt x="57205" y="91759"/>
                  <a:pt x="61266" y="93431"/>
                </a:cubicBezTo>
                <a:cubicBezTo>
                  <a:pt x="69294" y="96736"/>
                  <a:pt x="89056" y="97454"/>
                  <a:pt x="96494" y="98026"/>
                </a:cubicBezTo>
                <a:cubicBezTo>
                  <a:pt x="101089" y="99047"/>
                  <a:pt x="105588" y="100698"/>
                  <a:pt x="110279" y="101089"/>
                </a:cubicBezTo>
                <a:cubicBezTo>
                  <a:pt x="154323" y="104759"/>
                  <a:pt x="167164" y="101512"/>
                  <a:pt x="215963" y="98026"/>
                </a:cubicBezTo>
                <a:cubicBezTo>
                  <a:pt x="218516" y="97515"/>
                  <a:pt x="221152" y="97317"/>
                  <a:pt x="223622" y="96494"/>
                </a:cubicBezTo>
                <a:cubicBezTo>
                  <a:pt x="225788" y="95772"/>
                  <a:pt x="227650" y="94330"/>
                  <a:pt x="229748" y="93431"/>
                </a:cubicBezTo>
                <a:cubicBezTo>
                  <a:pt x="245533" y="86665"/>
                  <a:pt x="220137" y="99001"/>
                  <a:pt x="240470" y="88836"/>
                </a:cubicBezTo>
                <a:cubicBezTo>
                  <a:pt x="242002" y="86283"/>
                  <a:pt x="243128" y="83438"/>
                  <a:pt x="245065" y="81178"/>
                </a:cubicBezTo>
                <a:cubicBezTo>
                  <a:pt x="246263" y="79780"/>
                  <a:pt x="248510" y="79552"/>
                  <a:pt x="249660" y="78114"/>
                </a:cubicBezTo>
                <a:cubicBezTo>
                  <a:pt x="250669" y="76853"/>
                  <a:pt x="250391" y="74921"/>
                  <a:pt x="251192" y="73519"/>
                </a:cubicBezTo>
                <a:cubicBezTo>
                  <a:pt x="252459" y="71303"/>
                  <a:pt x="254501" y="69598"/>
                  <a:pt x="255787" y="67393"/>
                </a:cubicBezTo>
                <a:cubicBezTo>
                  <a:pt x="265269" y="51138"/>
                  <a:pt x="257827" y="59226"/>
                  <a:pt x="264977" y="52076"/>
                </a:cubicBezTo>
                <a:cubicBezTo>
                  <a:pt x="265487" y="50544"/>
                  <a:pt x="265124" y="48312"/>
                  <a:pt x="266508" y="47481"/>
                </a:cubicBezTo>
                <a:cubicBezTo>
                  <a:pt x="273680" y="43178"/>
                  <a:pt x="282980" y="42502"/>
                  <a:pt x="291015" y="41355"/>
                </a:cubicBezTo>
                <a:cubicBezTo>
                  <a:pt x="309519" y="50607"/>
                  <a:pt x="294168" y="40694"/>
                  <a:pt x="298673" y="84241"/>
                </a:cubicBezTo>
                <a:cubicBezTo>
                  <a:pt x="299229" y="89615"/>
                  <a:pt x="313726" y="96309"/>
                  <a:pt x="313990" y="96494"/>
                </a:cubicBezTo>
                <a:cubicBezTo>
                  <a:pt x="315173" y="97322"/>
                  <a:pt x="315761" y="98912"/>
                  <a:pt x="317053" y="99558"/>
                </a:cubicBezTo>
                <a:cubicBezTo>
                  <a:pt x="318936" y="100499"/>
                  <a:pt x="321086" y="100872"/>
                  <a:pt x="323180" y="101089"/>
                </a:cubicBezTo>
                <a:cubicBezTo>
                  <a:pt x="335916" y="102407"/>
                  <a:pt x="348707" y="103132"/>
                  <a:pt x="361471" y="104153"/>
                </a:cubicBezTo>
                <a:cubicBezTo>
                  <a:pt x="368861" y="103691"/>
                  <a:pt x="385575" y="103487"/>
                  <a:pt x="395168" y="101089"/>
                </a:cubicBezTo>
                <a:cubicBezTo>
                  <a:pt x="400339" y="99796"/>
                  <a:pt x="405464" y="98287"/>
                  <a:pt x="410484" y="96494"/>
                </a:cubicBezTo>
                <a:cubicBezTo>
                  <a:pt x="416726" y="94265"/>
                  <a:pt x="422126" y="89678"/>
                  <a:pt x="427332" y="85773"/>
                </a:cubicBezTo>
                <a:cubicBezTo>
                  <a:pt x="427444" y="85492"/>
                  <a:pt x="432587" y="73638"/>
                  <a:pt x="431927" y="71988"/>
                </a:cubicBezTo>
                <a:cubicBezTo>
                  <a:pt x="431327" y="70489"/>
                  <a:pt x="428864" y="70967"/>
                  <a:pt x="427332" y="70456"/>
                </a:cubicBezTo>
                <a:cubicBezTo>
                  <a:pt x="417632" y="71477"/>
                  <a:pt x="407828" y="71774"/>
                  <a:pt x="398231" y="73519"/>
                </a:cubicBezTo>
                <a:cubicBezTo>
                  <a:pt x="395276" y="74056"/>
                  <a:pt x="388595" y="81759"/>
                  <a:pt x="387509" y="82709"/>
                </a:cubicBezTo>
                <a:cubicBezTo>
                  <a:pt x="381802" y="87702"/>
                  <a:pt x="382723" y="86857"/>
                  <a:pt x="376788" y="88836"/>
                </a:cubicBezTo>
                <a:cubicBezTo>
                  <a:pt x="366155" y="99469"/>
                  <a:pt x="379068" y="86936"/>
                  <a:pt x="358408" y="104153"/>
                </a:cubicBezTo>
                <a:cubicBezTo>
                  <a:pt x="351274" y="110098"/>
                  <a:pt x="355978" y="107551"/>
                  <a:pt x="349218" y="114874"/>
                </a:cubicBezTo>
                <a:cubicBezTo>
                  <a:pt x="344810" y="119649"/>
                  <a:pt x="335433" y="128659"/>
                  <a:pt x="335433" y="128659"/>
                </a:cubicBezTo>
                <a:cubicBezTo>
                  <a:pt x="334922" y="130701"/>
                  <a:pt x="331796" y="134786"/>
                  <a:pt x="333901" y="134786"/>
                </a:cubicBezTo>
                <a:cubicBezTo>
                  <a:pt x="338017" y="134786"/>
                  <a:pt x="340977" y="130569"/>
                  <a:pt x="344623" y="128659"/>
                </a:cubicBezTo>
                <a:cubicBezTo>
                  <a:pt x="351702" y="124951"/>
                  <a:pt x="359673" y="122733"/>
                  <a:pt x="366066" y="117938"/>
                </a:cubicBezTo>
                <a:cubicBezTo>
                  <a:pt x="372193" y="113343"/>
                  <a:pt x="378435" y="108898"/>
                  <a:pt x="384446" y="104153"/>
                </a:cubicBezTo>
                <a:cubicBezTo>
                  <a:pt x="388141" y="101236"/>
                  <a:pt x="391429" y="97822"/>
                  <a:pt x="395168" y="94963"/>
                </a:cubicBezTo>
                <a:cubicBezTo>
                  <a:pt x="414305" y="80329"/>
                  <a:pt x="408504" y="88383"/>
                  <a:pt x="425801" y="68924"/>
                </a:cubicBezTo>
                <a:cubicBezTo>
                  <a:pt x="428280" y="66135"/>
                  <a:pt x="438592" y="51971"/>
                  <a:pt x="441117" y="47481"/>
                </a:cubicBezTo>
                <a:cubicBezTo>
                  <a:pt x="443916" y="42506"/>
                  <a:pt x="448776" y="32165"/>
                  <a:pt x="448776" y="32165"/>
                </a:cubicBezTo>
                <a:cubicBezTo>
                  <a:pt x="449286" y="30123"/>
                  <a:pt x="452349" y="26549"/>
                  <a:pt x="450307" y="26038"/>
                </a:cubicBezTo>
                <a:cubicBezTo>
                  <a:pt x="447419" y="25316"/>
                  <a:pt x="445088" y="28926"/>
                  <a:pt x="442649" y="30633"/>
                </a:cubicBezTo>
                <a:cubicBezTo>
                  <a:pt x="439971" y="32508"/>
                  <a:pt x="437669" y="34885"/>
                  <a:pt x="434991" y="36760"/>
                </a:cubicBezTo>
                <a:cubicBezTo>
                  <a:pt x="432552" y="38467"/>
                  <a:pt x="429682" y="39527"/>
                  <a:pt x="427332" y="41355"/>
                </a:cubicBezTo>
                <a:cubicBezTo>
                  <a:pt x="417346" y="49122"/>
                  <a:pt x="424204" y="45824"/>
                  <a:pt x="416611" y="56671"/>
                </a:cubicBezTo>
                <a:cubicBezTo>
                  <a:pt x="414955" y="59037"/>
                  <a:pt x="412163" y="60448"/>
                  <a:pt x="410484" y="62798"/>
                </a:cubicBezTo>
                <a:cubicBezTo>
                  <a:pt x="407023" y="67643"/>
                  <a:pt x="404514" y="73106"/>
                  <a:pt x="401294" y="78114"/>
                </a:cubicBezTo>
                <a:cubicBezTo>
                  <a:pt x="399914" y="80261"/>
                  <a:pt x="398231" y="82199"/>
                  <a:pt x="396699" y="84241"/>
                </a:cubicBezTo>
                <a:cubicBezTo>
                  <a:pt x="396189" y="85773"/>
                  <a:pt x="395518" y="87260"/>
                  <a:pt x="395168" y="88836"/>
                </a:cubicBezTo>
                <a:cubicBezTo>
                  <a:pt x="394494" y="91868"/>
                  <a:pt x="394618" y="95080"/>
                  <a:pt x="393636" y="98026"/>
                </a:cubicBezTo>
                <a:cubicBezTo>
                  <a:pt x="393054" y="99772"/>
                  <a:pt x="388827" y="102039"/>
                  <a:pt x="390573" y="102621"/>
                </a:cubicBezTo>
                <a:cubicBezTo>
                  <a:pt x="394478" y="103923"/>
                  <a:pt x="398742" y="101600"/>
                  <a:pt x="402826" y="101089"/>
                </a:cubicBezTo>
                <a:cubicBezTo>
                  <a:pt x="439043" y="91211"/>
                  <a:pt x="407603" y="102009"/>
                  <a:pt x="425801" y="91899"/>
                </a:cubicBezTo>
                <a:cubicBezTo>
                  <a:pt x="438161" y="85032"/>
                  <a:pt x="431330" y="94028"/>
                  <a:pt x="445712" y="79646"/>
                </a:cubicBezTo>
                <a:cubicBezTo>
                  <a:pt x="459466" y="65892"/>
                  <a:pt x="447309" y="70944"/>
                  <a:pt x="457966" y="67393"/>
                </a:cubicBezTo>
                <a:cubicBezTo>
                  <a:pt x="461029" y="62798"/>
                  <a:pt x="463842" y="58026"/>
                  <a:pt x="467155" y="53608"/>
                </a:cubicBezTo>
                <a:cubicBezTo>
                  <a:pt x="468455" y="51875"/>
                  <a:pt x="471010" y="51049"/>
                  <a:pt x="471750" y="49013"/>
                </a:cubicBezTo>
                <a:cubicBezTo>
                  <a:pt x="473157" y="45145"/>
                  <a:pt x="472771" y="40844"/>
                  <a:pt x="473282" y="36760"/>
                </a:cubicBezTo>
                <a:cubicBezTo>
                  <a:pt x="472261" y="35739"/>
                  <a:pt x="471644" y="33459"/>
                  <a:pt x="470219" y="33696"/>
                </a:cubicBezTo>
                <a:cubicBezTo>
                  <a:pt x="467701" y="34116"/>
                  <a:pt x="465990" y="36583"/>
                  <a:pt x="464092" y="38291"/>
                </a:cubicBezTo>
                <a:cubicBezTo>
                  <a:pt x="449031" y="51846"/>
                  <a:pt x="461205" y="43699"/>
                  <a:pt x="447244" y="52076"/>
                </a:cubicBezTo>
                <a:cubicBezTo>
                  <a:pt x="430082" y="74960"/>
                  <a:pt x="452590" y="43297"/>
                  <a:pt x="441117" y="64330"/>
                </a:cubicBezTo>
                <a:cubicBezTo>
                  <a:pt x="439014" y="68185"/>
                  <a:pt x="436012" y="71477"/>
                  <a:pt x="433459" y="75051"/>
                </a:cubicBezTo>
                <a:cubicBezTo>
                  <a:pt x="432948" y="77093"/>
                  <a:pt x="432756" y="79243"/>
                  <a:pt x="431927" y="81178"/>
                </a:cubicBezTo>
                <a:cubicBezTo>
                  <a:pt x="428890" y="88265"/>
                  <a:pt x="424626" y="84955"/>
                  <a:pt x="430396" y="96494"/>
                </a:cubicBezTo>
                <a:cubicBezTo>
                  <a:pt x="431118" y="97938"/>
                  <a:pt x="433459" y="97515"/>
                  <a:pt x="434991" y="98026"/>
                </a:cubicBezTo>
                <a:cubicBezTo>
                  <a:pt x="439075" y="97515"/>
                  <a:pt x="443339" y="97796"/>
                  <a:pt x="447244" y="96494"/>
                </a:cubicBezTo>
                <a:cubicBezTo>
                  <a:pt x="449666" y="95687"/>
                  <a:pt x="451294" y="93383"/>
                  <a:pt x="453371" y="91899"/>
                </a:cubicBezTo>
                <a:cubicBezTo>
                  <a:pt x="458566" y="88188"/>
                  <a:pt x="456871" y="89201"/>
                  <a:pt x="462560" y="87304"/>
                </a:cubicBezTo>
                <a:cubicBezTo>
                  <a:pt x="477814" y="72052"/>
                  <a:pt x="462820" y="88447"/>
                  <a:pt x="477877" y="65861"/>
                </a:cubicBezTo>
                <a:cubicBezTo>
                  <a:pt x="488508" y="49915"/>
                  <a:pt x="475955" y="75831"/>
                  <a:pt x="487067" y="53608"/>
                </a:cubicBezTo>
                <a:cubicBezTo>
                  <a:pt x="488297" y="51149"/>
                  <a:pt x="491359" y="48409"/>
                  <a:pt x="490130" y="45950"/>
                </a:cubicBezTo>
                <a:cubicBezTo>
                  <a:pt x="489189" y="44067"/>
                  <a:pt x="486046" y="46971"/>
                  <a:pt x="484004" y="47481"/>
                </a:cubicBezTo>
                <a:cubicBezTo>
                  <a:pt x="480430" y="51055"/>
                  <a:pt x="476086" y="53998"/>
                  <a:pt x="473282" y="58203"/>
                </a:cubicBezTo>
                <a:cubicBezTo>
                  <a:pt x="471240" y="61266"/>
                  <a:pt x="469966" y="65015"/>
                  <a:pt x="467155" y="67393"/>
                </a:cubicBezTo>
                <a:cubicBezTo>
                  <a:pt x="463143" y="70788"/>
                  <a:pt x="457966" y="72498"/>
                  <a:pt x="453371" y="75051"/>
                </a:cubicBezTo>
                <a:cubicBezTo>
                  <a:pt x="448895" y="84002"/>
                  <a:pt x="446362" y="89634"/>
                  <a:pt x="441117" y="98026"/>
                </a:cubicBezTo>
                <a:cubicBezTo>
                  <a:pt x="434338" y="108873"/>
                  <a:pt x="431723" y="110461"/>
                  <a:pt x="427332" y="121001"/>
                </a:cubicBezTo>
                <a:cubicBezTo>
                  <a:pt x="423962" y="129090"/>
                  <a:pt x="424151" y="130898"/>
                  <a:pt x="422737" y="139381"/>
                </a:cubicBezTo>
                <a:cubicBezTo>
                  <a:pt x="423758" y="140402"/>
                  <a:pt x="424412" y="142841"/>
                  <a:pt x="425801" y="142444"/>
                </a:cubicBezTo>
                <a:cubicBezTo>
                  <a:pt x="428944" y="141546"/>
                  <a:pt x="430815" y="138240"/>
                  <a:pt x="433459" y="136317"/>
                </a:cubicBezTo>
                <a:cubicBezTo>
                  <a:pt x="436436" y="134152"/>
                  <a:pt x="439897" y="132637"/>
                  <a:pt x="442649" y="130191"/>
                </a:cubicBezTo>
                <a:cubicBezTo>
                  <a:pt x="447594" y="125795"/>
                  <a:pt x="466142" y="107169"/>
                  <a:pt x="471750" y="99558"/>
                </a:cubicBezTo>
                <a:cubicBezTo>
                  <a:pt x="475699" y="94199"/>
                  <a:pt x="478428" y="87997"/>
                  <a:pt x="482472" y="82709"/>
                </a:cubicBezTo>
                <a:cubicBezTo>
                  <a:pt x="485104" y="79268"/>
                  <a:pt x="488723" y="76702"/>
                  <a:pt x="491662" y="73519"/>
                </a:cubicBezTo>
                <a:cubicBezTo>
                  <a:pt x="505001" y="59069"/>
                  <a:pt x="497032" y="67763"/>
                  <a:pt x="505447" y="55140"/>
                </a:cubicBezTo>
                <a:cubicBezTo>
                  <a:pt x="513398" y="43213"/>
                  <a:pt x="507124" y="54850"/>
                  <a:pt x="513105" y="42886"/>
                </a:cubicBezTo>
                <a:cubicBezTo>
                  <a:pt x="512595" y="45439"/>
                  <a:pt x="512397" y="48075"/>
                  <a:pt x="511574" y="50545"/>
                </a:cubicBezTo>
                <a:cubicBezTo>
                  <a:pt x="509893" y="55587"/>
                  <a:pt x="507056" y="58609"/>
                  <a:pt x="503915" y="62798"/>
                </a:cubicBezTo>
                <a:cubicBezTo>
                  <a:pt x="500836" y="72040"/>
                  <a:pt x="504157" y="63418"/>
                  <a:pt x="496257" y="76583"/>
                </a:cubicBezTo>
                <a:cubicBezTo>
                  <a:pt x="482693" y="99189"/>
                  <a:pt x="502563" y="67034"/>
                  <a:pt x="491662" y="88836"/>
                </a:cubicBezTo>
                <a:cubicBezTo>
                  <a:pt x="490520" y="91119"/>
                  <a:pt x="488551" y="92886"/>
                  <a:pt x="487067" y="94963"/>
                </a:cubicBezTo>
                <a:cubicBezTo>
                  <a:pt x="485997" y="96461"/>
                  <a:pt x="485025" y="98026"/>
                  <a:pt x="484004" y="99558"/>
                </a:cubicBezTo>
                <a:cubicBezTo>
                  <a:pt x="485025" y="104663"/>
                  <a:pt x="483549" y="111036"/>
                  <a:pt x="487067" y="114874"/>
                </a:cubicBezTo>
                <a:cubicBezTo>
                  <a:pt x="492378" y="120668"/>
                  <a:pt x="522190" y="116515"/>
                  <a:pt x="523827" y="116406"/>
                </a:cubicBezTo>
                <a:cubicBezTo>
                  <a:pt x="528932" y="113853"/>
                  <a:pt x="535107" y="112784"/>
                  <a:pt x="539143" y="108748"/>
                </a:cubicBezTo>
                <a:cubicBezTo>
                  <a:pt x="549711" y="98180"/>
                  <a:pt x="549953" y="98660"/>
                  <a:pt x="560587" y="82709"/>
                </a:cubicBezTo>
                <a:cubicBezTo>
                  <a:pt x="562487" y="79859"/>
                  <a:pt x="563650" y="76582"/>
                  <a:pt x="565182" y="73519"/>
                </a:cubicBezTo>
                <a:cubicBezTo>
                  <a:pt x="571625" y="41303"/>
                  <a:pt x="574600" y="52765"/>
                  <a:pt x="569777" y="38291"/>
                </a:cubicBezTo>
                <a:cubicBezTo>
                  <a:pt x="547953" y="53881"/>
                  <a:pt x="568395" y="37436"/>
                  <a:pt x="542207" y="70456"/>
                </a:cubicBezTo>
                <a:cubicBezTo>
                  <a:pt x="495654" y="129154"/>
                  <a:pt x="545529" y="59368"/>
                  <a:pt x="513105" y="105684"/>
                </a:cubicBezTo>
                <a:cubicBezTo>
                  <a:pt x="519758" y="112337"/>
                  <a:pt x="518702" y="114021"/>
                  <a:pt x="531485" y="105684"/>
                </a:cubicBezTo>
                <a:cubicBezTo>
                  <a:pt x="550705" y="93149"/>
                  <a:pt x="563432" y="75648"/>
                  <a:pt x="575903" y="56671"/>
                </a:cubicBezTo>
                <a:cubicBezTo>
                  <a:pt x="580670" y="49418"/>
                  <a:pt x="584274" y="41459"/>
                  <a:pt x="588156" y="33696"/>
                </a:cubicBezTo>
                <a:cubicBezTo>
                  <a:pt x="589386" y="31237"/>
                  <a:pt x="593164" y="24094"/>
                  <a:pt x="591220" y="26038"/>
                </a:cubicBezTo>
                <a:cubicBezTo>
                  <a:pt x="588310" y="28949"/>
                  <a:pt x="586782" y="33006"/>
                  <a:pt x="585093" y="36760"/>
                </a:cubicBezTo>
                <a:cubicBezTo>
                  <a:pt x="577583" y="53449"/>
                  <a:pt x="570076" y="70168"/>
                  <a:pt x="563650" y="87304"/>
                </a:cubicBezTo>
                <a:cubicBezTo>
                  <a:pt x="562118" y="91389"/>
                  <a:pt x="554916" y="100938"/>
                  <a:pt x="559055" y="99558"/>
                </a:cubicBezTo>
                <a:cubicBezTo>
                  <a:pt x="566940" y="96930"/>
                  <a:pt x="571962" y="88964"/>
                  <a:pt x="577435" y="82709"/>
                </a:cubicBezTo>
                <a:cubicBezTo>
                  <a:pt x="588898" y="69609"/>
                  <a:pt x="592889" y="59460"/>
                  <a:pt x="600410" y="44418"/>
                </a:cubicBezTo>
                <a:cubicBezTo>
                  <a:pt x="599899" y="40844"/>
                  <a:pt x="602460" y="34144"/>
                  <a:pt x="598878" y="33696"/>
                </a:cubicBezTo>
                <a:cubicBezTo>
                  <a:pt x="594207" y="33112"/>
                  <a:pt x="590948" y="39096"/>
                  <a:pt x="588156" y="42886"/>
                </a:cubicBezTo>
                <a:cubicBezTo>
                  <a:pt x="583684" y="48955"/>
                  <a:pt x="581009" y="56161"/>
                  <a:pt x="577435" y="62798"/>
                </a:cubicBezTo>
                <a:cubicBezTo>
                  <a:pt x="576924" y="67903"/>
                  <a:pt x="575903" y="72983"/>
                  <a:pt x="575903" y="78114"/>
                </a:cubicBezTo>
                <a:cubicBezTo>
                  <a:pt x="575903" y="80219"/>
                  <a:pt x="575710" y="85448"/>
                  <a:pt x="577435" y="84241"/>
                </a:cubicBezTo>
                <a:cubicBezTo>
                  <a:pt x="583380" y="80080"/>
                  <a:pt x="587035" y="73321"/>
                  <a:pt x="591220" y="67393"/>
                </a:cubicBezTo>
                <a:cubicBezTo>
                  <a:pt x="593195" y="64595"/>
                  <a:pt x="594424" y="61333"/>
                  <a:pt x="595815" y="58203"/>
                </a:cubicBezTo>
                <a:cubicBezTo>
                  <a:pt x="596471" y="56728"/>
                  <a:pt x="596355" y="54882"/>
                  <a:pt x="597346" y="53608"/>
                </a:cubicBezTo>
                <a:cubicBezTo>
                  <a:pt x="600006" y="50188"/>
                  <a:pt x="603116" y="47078"/>
                  <a:pt x="606536" y="44418"/>
                </a:cubicBezTo>
                <a:cubicBezTo>
                  <a:pt x="607810" y="43427"/>
                  <a:pt x="609599" y="43397"/>
                  <a:pt x="611131" y="42886"/>
                </a:cubicBezTo>
                <a:cubicBezTo>
                  <a:pt x="612663" y="46460"/>
                  <a:pt x="615483" y="49727"/>
                  <a:pt x="615726" y="53608"/>
                </a:cubicBezTo>
                <a:cubicBezTo>
                  <a:pt x="616556" y="66891"/>
                  <a:pt x="602048" y="85438"/>
                  <a:pt x="597346" y="93431"/>
                </a:cubicBezTo>
                <a:cubicBezTo>
                  <a:pt x="605816" y="106133"/>
                  <a:pt x="601101" y="102187"/>
                  <a:pt x="631043" y="90368"/>
                </a:cubicBezTo>
                <a:cubicBezTo>
                  <a:pt x="649987" y="82890"/>
                  <a:pt x="657908" y="75599"/>
                  <a:pt x="672398" y="64330"/>
                </a:cubicBezTo>
                <a:cubicBezTo>
                  <a:pt x="672908" y="62798"/>
                  <a:pt x="673929" y="58121"/>
                  <a:pt x="673929" y="59735"/>
                </a:cubicBezTo>
                <a:cubicBezTo>
                  <a:pt x="673929" y="62338"/>
                  <a:pt x="673645" y="65108"/>
                  <a:pt x="672398" y="67393"/>
                </a:cubicBezTo>
                <a:cubicBezTo>
                  <a:pt x="670488" y="70894"/>
                  <a:pt x="666895" y="73229"/>
                  <a:pt x="664739" y="76583"/>
                </a:cubicBezTo>
                <a:cubicBezTo>
                  <a:pt x="662270" y="80424"/>
                  <a:pt x="660655" y="84752"/>
                  <a:pt x="658613" y="88836"/>
                </a:cubicBezTo>
                <a:cubicBezTo>
                  <a:pt x="658102" y="91389"/>
                  <a:pt x="655917" y="94166"/>
                  <a:pt x="657081" y="96494"/>
                </a:cubicBezTo>
                <a:cubicBezTo>
                  <a:pt x="658022" y="98377"/>
                  <a:pt x="661243" y="98782"/>
                  <a:pt x="663208" y="98026"/>
                </a:cubicBezTo>
                <a:cubicBezTo>
                  <a:pt x="668362" y="96044"/>
                  <a:pt x="672730" y="92347"/>
                  <a:pt x="676993" y="88836"/>
                </a:cubicBezTo>
                <a:cubicBezTo>
                  <a:pt x="688346" y="79486"/>
                  <a:pt x="687823" y="78955"/>
                  <a:pt x="693841" y="68924"/>
                </a:cubicBezTo>
                <a:cubicBezTo>
                  <a:pt x="691288" y="78625"/>
                  <a:pt x="688285" y="88218"/>
                  <a:pt x="686183" y="98026"/>
                </a:cubicBezTo>
                <a:cubicBezTo>
                  <a:pt x="685214" y="102547"/>
                  <a:pt x="683292" y="107392"/>
                  <a:pt x="684651" y="111811"/>
                </a:cubicBezTo>
                <a:cubicBezTo>
                  <a:pt x="685612" y="114936"/>
                  <a:pt x="689756" y="115896"/>
                  <a:pt x="692309" y="117938"/>
                </a:cubicBezTo>
                <a:cubicBezTo>
                  <a:pt x="699457" y="114364"/>
                  <a:pt x="707308" y="111942"/>
                  <a:pt x="713752" y="107216"/>
                </a:cubicBezTo>
                <a:cubicBezTo>
                  <a:pt x="730297" y="95083"/>
                  <a:pt x="743023" y="80135"/>
                  <a:pt x="753576" y="62798"/>
                </a:cubicBezTo>
                <a:cubicBezTo>
                  <a:pt x="756190" y="58503"/>
                  <a:pt x="757660" y="53608"/>
                  <a:pt x="759702" y="49013"/>
                </a:cubicBezTo>
                <a:cubicBezTo>
                  <a:pt x="759192" y="51566"/>
                  <a:pt x="759272" y="54312"/>
                  <a:pt x="758171" y="56671"/>
                </a:cubicBezTo>
                <a:cubicBezTo>
                  <a:pt x="752087" y="69708"/>
                  <a:pt x="738259" y="94963"/>
                  <a:pt x="738259" y="94963"/>
                </a:cubicBezTo>
                <a:cubicBezTo>
                  <a:pt x="737238" y="100579"/>
                  <a:pt x="732424" y="106821"/>
                  <a:pt x="735196" y="111811"/>
                </a:cubicBezTo>
                <a:cubicBezTo>
                  <a:pt x="737652" y="116232"/>
                  <a:pt x="750307" y="105356"/>
                  <a:pt x="752044" y="104153"/>
                </a:cubicBezTo>
                <a:cubicBezTo>
                  <a:pt x="782255" y="83238"/>
                  <a:pt x="746442" y="108739"/>
                  <a:pt x="794930" y="79646"/>
                </a:cubicBezTo>
                <a:cubicBezTo>
                  <a:pt x="800885" y="76073"/>
                  <a:pt x="806163" y="71477"/>
                  <a:pt x="811779" y="67393"/>
                </a:cubicBezTo>
                <a:cubicBezTo>
                  <a:pt x="803397" y="87748"/>
                  <a:pt x="801273" y="90467"/>
                  <a:pt x="796462" y="108748"/>
                </a:cubicBezTo>
                <a:cubicBezTo>
                  <a:pt x="795264" y="113300"/>
                  <a:pt x="793399" y="117826"/>
                  <a:pt x="793399" y="122533"/>
                </a:cubicBezTo>
                <a:cubicBezTo>
                  <a:pt x="793399" y="124374"/>
                  <a:pt x="795239" y="119314"/>
                  <a:pt x="796462" y="117938"/>
                </a:cubicBezTo>
                <a:cubicBezTo>
                  <a:pt x="799340" y="114700"/>
                  <a:pt x="803168" y="112297"/>
                  <a:pt x="805652" y="108748"/>
                </a:cubicBezTo>
                <a:lnTo>
                  <a:pt x="816374" y="93431"/>
                </a:lnTo>
                <a:cubicBezTo>
                  <a:pt x="817906" y="88836"/>
                  <a:pt x="820969" y="84490"/>
                  <a:pt x="820969" y="79646"/>
                </a:cubicBezTo>
                <a:cubicBezTo>
                  <a:pt x="820969" y="76669"/>
                  <a:pt x="818125" y="84897"/>
                  <a:pt x="816374" y="87304"/>
                </a:cubicBezTo>
                <a:cubicBezTo>
                  <a:pt x="814028" y="90529"/>
                  <a:pt x="811132" y="93322"/>
                  <a:pt x="808715" y="96494"/>
                </a:cubicBezTo>
                <a:cubicBezTo>
                  <a:pt x="802959" y="104048"/>
                  <a:pt x="791867" y="119469"/>
                  <a:pt x="791867" y="119469"/>
                </a:cubicBezTo>
                <a:cubicBezTo>
                  <a:pt x="789470" y="126661"/>
                  <a:pt x="781955" y="139890"/>
                  <a:pt x="804120" y="127128"/>
                </a:cubicBezTo>
                <a:cubicBezTo>
                  <a:pt x="817517" y="119414"/>
                  <a:pt x="859634" y="82873"/>
                  <a:pt x="869982" y="70456"/>
                </a:cubicBezTo>
                <a:cubicBezTo>
                  <a:pt x="876428" y="62720"/>
                  <a:pt x="880502" y="53272"/>
                  <a:pt x="885298" y="44418"/>
                </a:cubicBezTo>
                <a:cubicBezTo>
                  <a:pt x="887150" y="40999"/>
                  <a:pt x="891337" y="37306"/>
                  <a:pt x="889893" y="33696"/>
                </a:cubicBezTo>
                <a:cubicBezTo>
                  <a:pt x="888872" y="31143"/>
                  <a:pt x="884788" y="35739"/>
                  <a:pt x="882235" y="36760"/>
                </a:cubicBezTo>
                <a:cubicBezTo>
                  <a:pt x="868264" y="57179"/>
                  <a:pt x="859590" y="66467"/>
                  <a:pt x="851602" y="88836"/>
                </a:cubicBezTo>
                <a:cubicBezTo>
                  <a:pt x="849311" y="95251"/>
                  <a:pt x="848539" y="102111"/>
                  <a:pt x="847007" y="108748"/>
                </a:cubicBezTo>
                <a:cubicBezTo>
                  <a:pt x="849560" y="109258"/>
                  <a:pt x="852248" y="111246"/>
                  <a:pt x="854665" y="110279"/>
                </a:cubicBezTo>
                <a:cubicBezTo>
                  <a:pt x="861974" y="107355"/>
                  <a:pt x="867643" y="91981"/>
                  <a:pt x="869982" y="87304"/>
                </a:cubicBezTo>
                <a:cubicBezTo>
                  <a:pt x="870492" y="84751"/>
                  <a:pt x="873472" y="81360"/>
                  <a:pt x="871513" y="79646"/>
                </a:cubicBezTo>
                <a:cubicBezTo>
                  <a:pt x="864078" y="73141"/>
                  <a:pt x="843970" y="78699"/>
                  <a:pt x="837817" y="79646"/>
                </a:cubicBezTo>
                <a:cubicBezTo>
                  <a:pt x="833732" y="84241"/>
                  <a:pt x="828549" y="88057"/>
                  <a:pt x="825563" y="93431"/>
                </a:cubicBezTo>
                <a:cubicBezTo>
                  <a:pt x="823277" y="97546"/>
                  <a:pt x="821116" y="102717"/>
                  <a:pt x="822500" y="107216"/>
                </a:cubicBezTo>
                <a:cubicBezTo>
                  <a:pt x="823583" y="110735"/>
                  <a:pt x="828043" y="112837"/>
                  <a:pt x="831690" y="113343"/>
                </a:cubicBezTo>
                <a:cubicBezTo>
                  <a:pt x="846869" y="115451"/>
                  <a:pt x="862323" y="114364"/>
                  <a:pt x="877640" y="114874"/>
                </a:cubicBezTo>
                <a:cubicBezTo>
                  <a:pt x="887967" y="110448"/>
                  <a:pt x="892896" y="109106"/>
                  <a:pt x="902146" y="101089"/>
                </a:cubicBezTo>
                <a:cubicBezTo>
                  <a:pt x="905703" y="98006"/>
                  <a:pt x="908273" y="93942"/>
                  <a:pt x="911336" y="90368"/>
                </a:cubicBezTo>
                <a:cubicBezTo>
                  <a:pt x="911847" y="88326"/>
                  <a:pt x="913758" y="86149"/>
                  <a:pt x="912868" y="84241"/>
                </a:cubicBezTo>
                <a:cubicBezTo>
                  <a:pt x="901730" y="60372"/>
                  <a:pt x="888684" y="61012"/>
                  <a:pt x="860792" y="55140"/>
                </a:cubicBezTo>
                <a:cubicBezTo>
                  <a:pt x="785025" y="39189"/>
                  <a:pt x="766831" y="42084"/>
                  <a:pt x="684651" y="38291"/>
                </a:cubicBezTo>
                <a:cubicBezTo>
                  <a:pt x="661166" y="40844"/>
                  <a:pt x="637247" y="40783"/>
                  <a:pt x="614195" y="45950"/>
                </a:cubicBezTo>
                <a:cubicBezTo>
                  <a:pt x="600444" y="49032"/>
                  <a:pt x="585378" y="62686"/>
                  <a:pt x="598878" y="78114"/>
                </a:cubicBezTo>
                <a:cubicBezTo>
                  <a:pt x="603037" y="82867"/>
                  <a:pt x="610998" y="81874"/>
                  <a:pt x="617258" y="82709"/>
                </a:cubicBezTo>
                <a:cubicBezTo>
                  <a:pt x="626381" y="83926"/>
                  <a:pt x="635631" y="83866"/>
                  <a:pt x="644828" y="84241"/>
                </a:cubicBezTo>
                <a:lnTo>
                  <a:pt x="692309" y="85773"/>
                </a:lnTo>
                <a:cubicBezTo>
                  <a:pt x="714269" y="86663"/>
                  <a:pt x="736261" y="87115"/>
                  <a:pt x="758171" y="88836"/>
                </a:cubicBezTo>
                <a:cubicBezTo>
                  <a:pt x="1052491" y="111950"/>
                  <a:pt x="899254" y="105579"/>
                  <a:pt x="1026211" y="110279"/>
                </a:cubicBezTo>
                <a:cubicBezTo>
                  <a:pt x="1010384" y="112832"/>
                  <a:pt x="994259" y="113956"/>
                  <a:pt x="978729" y="117938"/>
                </a:cubicBezTo>
                <a:cubicBezTo>
                  <a:pt x="974064" y="119134"/>
                  <a:pt x="970658" y="123206"/>
                  <a:pt x="966476" y="125596"/>
                </a:cubicBezTo>
                <a:cubicBezTo>
                  <a:pt x="963502" y="127295"/>
                  <a:pt x="953880" y="130553"/>
                  <a:pt x="957286" y="130191"/>
                </a:cubicBezTo>
                <a:cubicBezTo>
                  <a:pt x="984498" y="127296"/>
                  <a:pt x="1011405" y="122022"/>
                  <a:pt x="1038464" y="117938"/>
                </a:cubicBezTo>
                <a:lnTo>
                  <a:pt x="1072160" y="107216"/>
                </a:lnTo>
                <a:cubicBezTo>
                  <a:pt x="1076299" y="105836"/>
                  <a:pt x="1088770" y="102863"/>
                  <a:pt x="1084414" y="102621"/>
                </a:cubicBezTo>
                <a:cubicBezTo>
                  <a:pt x="1071121" y="101882"/>
                  <a:pt x="1057865" y="104663"/>
                  <a:pt x="1044591" y="105684"/>
                </a:cubicBezTo>
                <a:cubicBezTo>
                  <a:pt x="1038464" y="108747"/>
                  <a:pt x="1031910" y="111074"/>
                  <a:pt x="1026211" y="114874"/>
                </a:cubicBezTo>
                <a:cubicBezTo>
                  <a:pt x="1024087" y="116290"/>
                  <a:pt x="1021616" y="118448"/>
                  <a:pt x="1021616" y="121001"/>
                </a:cubicBezTo>
                <a:cubicBezTo>
                  <a:pt x="1021616" y="122616"/>
                  <a:pt x="1024603" y="119615"/>
                  <a:pt x="1026211" y="119469"/>
                </a:cubicBezTo>
                <a:cubicBezTo>
                  <a:pt x="1035885" y="118590"/>
                  <a:pt x="1045613" y="118477"/>
                  <a:pt x="1055312" y="117938"/>
                </a:cubicBezTo>
                <a:lnTo>
                  <a:pt x="1081350" y="116406"/>
                </a:lnTo>
                <a:cubicBezTo>
                  <a:pt x="1088498" y="115385"/>
                  <a:pt x="1095828" y="115243"/>
                  <a:pt x="1102794" y="113343"/>
                </a:cubicBezTo>
                <a:cubicBezTo>
                  <a:pt x="1104352" y="112918"/>
                  <a:pt x="1099807" y="111660"/>
                  <a:pt x="1098199" y="111811"/>
                </a:cubicBezTo>
                <a:cubicBezTo>
                  <a:pt x="1083318" y="113206"/>
                  <a:pt x="1068587" y="115896"/>
                  <a:pt x="1053781" y="117938"/>
                </a:cubicBezTo>
                <a:cubicBezTo>
                  <a:pt x="1054291" y="121001"/>
                  <a:pt x="1052208" y="127021"/>
                  <a:pt x="1055312" y="127128"/>
                </a:cubicBezTo>
                <a:cubicBezTo>
                  <a:pt x="1087186" y="128227"/>
                  <a:pt x="1100159" y="118489"/>
                  <a:pt x="1125769" y="105684"/>
                </a:cubicBezTo>
                <a:cubicBezTo>
                  <a:pt x="1130874" y="98536"/>
                  <a:pt x="1136125" y="91490"/>
                  <a:pt x="1141085" y="84241"/>
                </a:cubicBezTo>
                <a:cubicBezTo>
                  <a:pt x="1141203" y="84069"/>
                  <a:pt x="1150685" y="73455"/>
                  <a:pt x="1142617" y="71988"/>
                </a:cubicBezTo>
                <a:cubicBezTo>
                  <a:pt x="1132558" y="70159"/>
                  <a:pt x="1122195" y="70967"/>
                  <a:pt x="1111984" y="70456"/>
                </a:cubicBezTo>
                <a:cubicBezTo>
                  <a:pt x="1067086" y="88094"/>
                  <a:pt x="1067567" y="82708"/>
                  <a:pt x="1032337" y="117938"/>
                </a:cubicBezTo>
                <a:cubicBezTo>
                  <a:pt x="1031909" y="118366"/>
                  <a:pt x="1014368" y="140805"/>
                  <a:pt x="1012426" y="148571"/>
                </a:cubicBezTo>
                <a:cubicBezTo>
                  <a:pt x="1012076" y="149972"/>
                  <a:pt x="1014535" y="146591"/>
                  <a:pt x="1015489" y="145507"/>
                </a:cubicBezTo>
                <a:cubicBezTo>
                  <a:pt x="1025769" y="133825"/>
                  <a:pt x="1036087" y="122172"/>
                  <a:pt x="1046122" y="110279"/>
                </a:cubicBezTo>
                <a:cubicBezTo>
                  <a:pt x="1068818" y="83380"/>
                  <a:pt x="1043815" y="109523"/>
                  <a:pt x="1070629" y="82709"/>
                </a:cubicBezTo>
                <a:cubicBezTo>
                  <a:pt x="1072671" y="78625"/>
                  <a:pt x="1074406" y="74372"/>
                  <a:pt x="1076755" y="70456"/>
                </a:cubicBezTo>
                <a:cubicBezTo>
                  <a:pt x="1077498" y="69218"/>
                  <a:pt x="1081189" y="66936"/>
                  <a:pt x="1079819" y="67393"/>
                </a:cubicBezTo>
                <a:cubicBezTo>
                  <a:pt x="1076995" y="68335"/>
                  <a:pt x="1074534" y="70191"/>
                  <a:pt x="1072160" y="71988"/>
                </a:cubicBezTo>
                <a:cubicBezTo>
                  <a:pt x="1055628" y="84499"/>
                  <a:pt x="1034647" y="93028"/>
                  <a:pt x="1023147" y="110279"/>
                </a:cubicBezTo>
                <a:cubicBezTo>
                  <a:pt x="1019063" y="116406"/>
                  <a:pt x="1015065" y="122591"/>
                  <a:pt x="1010894" y="128659"/>
                </a:cubicBezTo>
                <a:cubicBezTo>
                  <a:pt x="1009448" y="130763"/>
                  <a:pt x="1004175" y="136202"/>
                  <a:pt x="1006299" y="134786"/>
                </a:cubicBezTo>
                <a:cubicBezTo>
                  <a:pt x="1017467" y="127342"/>
                  <a:pt x="1023942" y="110241"/>
                  <a:pt x="1030806" y="101089"/>
                </a:cubicBezTo>
                <a:cubicBezTo>
                  <a:pt x="1038847" y="90368"/>
                  <a:pt x="1047898" y="80434"/>
                  <a:pt x="1056844" y="70456"/>
                </a:cubicBezTo>
                <a:cubicBezTo>
                  <a:pt x="1085849" y="38104"/>
                  <a:pt x="1069258" y="58057"/>
                  <a:pt x="1066034" y="62798"/>
                </a:cubicBezTo>
                <a:cubicBezTo>
                  <a:pt x="1058788" y="73454"/>
                  <a:pt x="1051941" y="84379"/>
                  <a:pt x="1044591" y="94963"/>
                </a:cubicBezTo>
                <a:cubicBezTo>
                  <a:pt x="1039174" y="102764"/>
                  <a:pt x="1031672" y="109292"/>
                  <a:pt x="1027742" y="117938"/>
                </a:cubicBezTo>
                <a:cubicBezTo>
                  <a:pt x="1025189" y="123554"/>
                  <a:pt x="1019319" y="128665"/>
                  <a:pt x="1020084" y="134786"/>
                </a:cubicBezTo>
                <a:cubicBezTo>
                  <a:pt x="1020509" y="138184"/>
                  <a:pt x="1026267" y="131831"/>
                  <a:pt x="1029274" y="130191"/>
                </a:cubicBezTo>
                <a:cubicBezTo>
                  <a:pt x="1037502" y="125703"/>
                  <a:pt x="1046040" y="121690"/>
                  <a:pt x="1053781" y="116406"/>
                </a:cubicBezTo>
                <a:cubicBezTo>
                  <a:pt x="1078243" y="99710"/>
                  <a:pt x="1101801" y="81727"/>
                  <a:pt x="1125769" y="64330"/>
                </a:cubicBezTo>
                <a:lnTo>
                  <a:pt x="1148743" y="47481"/>
                </a:lnTo>
                <a:cubicBezTo>
                  <a:pt x="1141512" y="69176"/>
                  <a:pt x="1151005" y="45262"/>
                  <a:pt x="1124237" y="78114"/>
                </a:cubicBezTo>
                <a:cubicBezTo>
                  <a:pt x="1115085" y="89346"/>
                  <a:pt x="1112490" y="96846"/>
                  <a:pt x="1107389" y="108748"/>
                </a:cubicBezTo>
                <a:cubicBezTo>
                  <a:pt x="1108921" y="109769"/>
                  <a:pt x="1110433" y="112802"/>
                  <a:pt x="1111984" y="111811"/>
                </a:cubicBezTo>
                <a:cubicBezTo>
                  <a:pt x="1161393" y="80243"/>
                  <a:pt x="1153101" y="83334"/>
                  <a:pt x="1182440" y="50545"/>
                </a:cubicBezTo>
                <a:cubicBezTo>
                  <a:pt x="1184366" y="48393"/>
                  <a:pt x="1186525" y="46460"/>
                  <a:pt x="1188567" y="44418"/>
                </a:cubicBezTo>
                <a:cubicBezTo>
                  <a:pt x="1183972" y="54629"/>
                  <a:pt x="1179897" y="65090"/>
                  <a:pt x="1174782" y="75051"/>
                </a:cubicBezTo>
                <a:cubicBezTo>
                  <a:pt x="1170182" y="84009"/>
                  <a:pt x="1164402" y="92313"/>
                  <a:pt x="1159465" y="101089"/>
                </a:cubicBezTo>
                <a:cubicBezTo>
                  <a:pt x="1155210" y="108654"/>
                  <a:pt x="1151296" y="116406"/>
                  <a:pt x="1147212" y="124064"/>
                </a:cubicBezTo>
                <a:cubicBezTo>
                  <a:pt x="1154004" y="134252"/>
                  <a:pt x="1150166" y="131814"/>
                  <a:pt x="1168655" y="116406"/>
                </a:cubicBezTo>
                <a:cubicBezTo>
                  <a:pt x="1200517" y="89855"/>
                  <a:pt x="1192986" y="93147"/>
                  <a:pt x="1217668" y="61266"/>
                </a:cubicBezTo>
                <a:cubicBezTo>
                  <a:pt x="1241419" y="30588"/>
                  <a:pt x="1226887" y="52034"/>
                  <a:pt x="1236048" y="38291"/>
                </a:cubicBezTo>
                <a:cubicBezTo>
                  <a:pt x="1235027" y="43907"/>
                  <a:pt x="1234973" y="49789"/>
                  <a:pt x="1232985" y="55140"/>
                </a:cubicBezTo>
                <a:cubicBezTo>
                  <a:pt x="1222909" y="82268"/>
                  <a:pt x="1211905" y="99304"/>
                  <a:pt x="1197756" y="124064"/>
                </a:cubicBezTo>
                <a:cubicBezTo>
                  <a:pt x="1195714" y="134275"/>
                  <a:pt x="1184267" y="147334"/>
                  <a:pt x="1191630" y="154697"/>
                </a:cubicBezTo>
                <a:cubicBezTo>
                  <a:pt x="1197841" y="160908"/>
                  <a:pt x="1206665" y="145388"/>
                  <a:pt x="1213073" y="139381"/>
                </a:cubicBezTo>
                <a:cubicBezTo>
                  <a:pt x="1233137" y="120571"/>
                  <a:pt x="1247004" y="103407"/>
                  <a:pt x="1257491" y="78114"/>
                </a:cubicBezTo>
                <a:cubicBezTo>
                  <a:pt x="1261762" y="67814"/>
                  <a:pt x="1263618" y="56671"/>
                  <a:pt x="1266681" y="45950"/>
                </a:cubicBezTo>
                <a:cubicBezTo>
                  <a:pt x="1264107" y="35657"/>
                  <a:pt x="1265935" y="36231"/>
                  <a:pt x="1255959" y="52076"/>
                </a:cubicBezTo>
                <a:cubicBezTo>
                  <a:pt x="1235555" y="84483"/>
                  <a:pt x="1238159" y="83515"/>
                  <a:pt x="1222263" y="122533"/>
                </a:cubicBezTo>
                <a:cubicBezTo>
                  <a:pt x="1221752" y="126107"/>
                  <a:pt x="1220023" y="129714"/>
                  <a:pt x="1220731" y="133254"/>
                </a:cubicBezTo>
                <a:cubicBezTo>
                  <a:pt x="1221156" y="135378"/>
                  <a:pt x="1223286" y="138577"/>
                  <a:pt x="1225326" y="137849"/>
                </a:cubicBezTo>
                <a:cubicBezTo>
                  <a:pt x="1231866" y="135513"/>
                  <a:pt x="1236773" y="129959"/>
                  <a:pt x="1242175" y="125596"/>
                </a:cubicBezTo>
                <a:cubicBezTo>
                  <a:pt x="1268788" y="104101"/>
                  <a:pt x="1263240" y="108033"/>
                  <a:pt x="1285061" y="81178"/>
                </a:cubicBezTo>
                <a:cubicBezTo>
                  <a:pt x="1287614" y="74541"/>
                  <a:pt x="1294968" y="68012"/>
                  <a:pt x="1292719" y="61266"/>
                </a:cubicBezTo>
                <a:cubicBezTo>
                  <a:pt x="1290836" y="55618"/>
                  <a:pt x="1285678" y="71030"/>
                  <a:pt x="1283529" y="76583"/>
                </a:cubicBezTo>
                <a:cubicBezTo>
                  <a:pt x="1279673" y="86544"/>
                  <a:pt x="1273040" y="113944"/>
                  <a:pt x="1269744" y="127128"/>
                </a:cubicBezTo>
                <a:cubicBezTo>
                  <a:pt x="1270255" y="129170"/>
                  <a:pt x="1269448" y="134298"/>
                  <a:pt x="1271276" y="133254"/>
                </a:cubicBezTo>
                <a:cubicBezTo>
                  <a:pt x="1277942" y="129445"/>
                  <a:pt x="1283850" y="113388"/>
                  <a:pt x="1286593" y="107216"/>
                </a:cubicBezTo>
                <a:cubicBezTo>
                  <a:pt x="1286082" y="111300"/>
                  <a:pt x="1285687" y="115401"/>
                  <a:pt x="1285061" y="119469"/>
                </a:cubicBezTo>
                <a:cubicBezTo>
                  <a:pt x="1284665" y="122042"/>
                  <a:pt x="1282085" y="124962"/>
                  <a:pt x="1283529" y="127128"/>
                </a:cubicBezTo>
                <a:cubicBezTo>
                  <a:pt x="1284550" y="128660"/>
                  <a:pt x="1286592" y="125085"/>
                  <a:pt x="1288124" y="124064"/>
                </a:cubicBezTo>
                <a:cubicBezTo>
                  <a:pt x="1289145" y="121511"/>
                  <a:pt x="1290319" y="119014"/>
                  <a:pt x="1291188" y="116406"/>
                </a:cubicBezTo>
                <a:cubicBezTo>
                  <a:pt x="1291854" y="114409"/>
                  <a:pt x="1293887" y="112030"/>
                  <a:pt x="1292719" y="110279"/>
                </a:cubicBezTo>
                <a:cubicBezTo>
                  <a:pt x="1291823" y="108936"/>
                  <a:pt x="1289568" y="111089"/>
                  <a:pt x="1288124" y="111811"/>
                </a:cubicBezTo>
                <a:cubicBezTo>
                  <a:pt x="1286478" y="112634"/>
                  <a:pt x="1285061" y="113853"/>
                  <a:pt x="1283529" y="114874"/>
                </a:cubicBezTo>
                <a:cubicBezTo>
                  <a:pt x="1280707" y="123344"/>
                  <a:pt x="1281998" y="121083"/>
                  <a:pt x="1281998" y="107216"/>
                </a:cubicBezTo>
              </a:path>
            </a:pathLst>
          </a:custGeom>
          <a:noFill/>
          <a:ln>
            <a:solidFill>
              <a:srgbClr val="0917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C85F6C-5012-470E-B5EE-F89A1851A3EB}"/>
              </a:ext>
            </a:extLst>
          </p:cNvPr>
          <p:cNvGrpSpPr/>
          <p:nvPr/>
        </p:nvGrpSpPr>
        <p:grpSpPr>
          <a:xfrm>
            <a:off x="554018" y="1019319"/>
            <a:ext cx="6176114" cy="3458127"/>
            <a:chOff x="554018" y="1019319"/>
            <a:chExt cx="6176114" cy="345812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1B71D9-0BF4-4786-A8C0-143E07FFC4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018" y="1019319"/>
              <a:ext cx="4730676" cy="27621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3D37732-4EF7-4C5E-A81A-9024F25EDA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018" y="1295532"/>
              <a:ext cx="6176114" cy="3181914"/>
            </a:xfrm>
            <a:prstGeom prst="rect">
              <a:avLst/>
            </a:prstGeom>
          </p:spPr>
        </p:pic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1CA1E35-3D53-47DB-BC70-180A8A89A2B4}"/>
              </a:ext>
            </a:extLst>
          </p:cNvPr>
          <p:cNvSpPr/>
          <p:nvPr/>
        </p:nvSpPr>
        <p:spPr>
          <a:xfrm>
            <a:off x="5340912" y="2836718"/>
            <a:ext cx="1305806" cy="215592"/>
          </a:xfrm>
          <a:custGeom>
            <a:avLst/>
            <a:gdLst>
              <a:gd name="connsiteX0" fmla="*/ 24261 w 1305806"/>
              <a:gd name="connsiteY0" fmla="*/ 0 h 215592"/>
              <a:gd name="connsiteX1" fmla="*/ 34652 w 1305806"/>
              <a:gd name="connsiteY1" fmla="*/ 24246 h 215592"/>
              <a:gd name="connsiteX2" fmla="*/ 48506 w 1305806"/>
              <a:gd name="connsiteY2" fmla="*/ 51955 h 215592"/>
              <a:gd name="connsiteX3" fmla="*/ 58897 w 1305806"/>
              <a:gd name="connsiteY3" fmla="*/ 55418 h 215592"/>
              <a:gd name="connsiteX4" fmla="*/ 69288 w 1305806"/>
              <a:gd name="connsiteY4" fmla="*/ 65809 h 215592"/>
              <a:gd name="connsiteX5" fmla="*/ 107388 w 1305806"/>
              <a:gd name="connsiteY5" fmla="*/ 62346 h 215592"/>
              <a:gd name="connsiteX6" fmla="*/ 128170 w 1305806"/>
              <a:gd name="connsiteY6" fmla="*/ 55418 h 215592"/>
              <a:gd name="connsiteX7" fmla="*/ 131633 w 1305806"/>
              <a:gd name="connsiteY7" fmla="*/ 20782 h 215592"/>
              <a:gd name="connsiteX8" fmla="*/ 110852 w 1305806"/>
              <a:gd name="connsiteY8" fmla="*/ 31173 h 215592"/>
              <a:gd name="connsiteX9" fmla="*/ 55433 w 1305806"/>
              <a:gd name="connsiteY9" fmla="*/ 76200 h 215592"/>
              <a:gd name="connsiteX10" fmla="*/ 45043 w 1305806"/>
              <a:gd name="connsiteY10" fmla="*/ 86591 h 215592"/>
              <a:gd name="connsiteX11" fmla="*/ 20797 w 1305806"/>
              <a:gd name="connsiteY11" fmla="*/ 131618 h 215592"/>
              <a:gd name="connsiteX12" fmla="*/ 17333 w 1305806"/>
              <a:gd name="connsiteY12" fmla="*/ 142009 h 215592"/>
              <a:gd name="connsiteX13" fmla="*/ 15 w 1305806"/>
              <a:gd name="connsiteY13" fmla="*/ 187037 h 215592"/>
              <a:gd name="connsiteX14" fmla="*/ 3479 w 1305806"/>
              <a:gd name="connsiteY14" fmla="*/ 214746 h 215592"/>
              <a:gd name="connsiteX15" fmla="*/ 13870 w 1305806"/>
              <a:gd name="connsiteY15" fmla="*/ 204355 h 215592"/>
              <a:gd name="connsiteX16" fmla="*/ 27724 w 1305806"/>
              <a:gd name="connsiteY16" fmla="*/ 190500 h 215592"/>
              <a:gd name="connsiteX17" fmla="*/ 55433 w 1305806"/>
              <a:gd name="connsiteY17" fmla="*/ 155864 h 215592"/>
              <a:gd name="connsiteX18" fmla="*/ 96997 w 1305806"/>
              <a:gd name="connsiteY18" fmla="*/ 93518 h 215592"/>
              <a:gd name="connsiteX19" fmla="*/ 128170 w 1305806"/>
              <a:gd name="connsiteY19" fmla="*/ 48491 h 215592"/>
              <a:gd name="connsiteX20" fmla="*/ 124706 w 1305806"/>
              <a:gd name="connsiteY20" fmla="*/ 76200 h 215592"/>
              <a:gd name="connsiteX21" fmla="*/ 128170 w 1305806"/>
              <a:gd name="connsiteY21" fmla="*/ 86591 h 215592"/>
              <a:gd name="connsiteX22" fmla="*/ 180124 w 1305806"/>
              <a:gd name="connsiteY22" fmla="*/ 90055 h 215592"/>
              <a:gd name="connsiteX23" fmla="*/ 207833 w 1305806"/>
              <a:gd name="connsiteY23" fmla="*/ 79664 h 215592"/>
              <a:gd name="connsiteX24" fmla="*/ 221688 w 1305806"/>
              <a:gd name="connsiteY24" fmla="*/ 72737 h 215592"/>
              <a:gd name="connsiteX25" fmla="*/ 200906 w 1305806"/>
              <a:gd name="connsiteY25" fmla="*/ 76200 h 215592"/>
              <a:gd name="connsiteX26" fmla="*/ 148952 w 1305806"/>
              <a:gd name="connsiteY26" fmla="*/ 86591 h 215592"/>
              <a:gd name="connsiteX27" fmla="*/ 162806 w 1305806"/>
              <a:gd name="connsiteY27" fmla="*/ 90055 h 215592"/>
              <a:gd name="connsiteX28" fmla="*/ 197443 w 1305806"/>
              <a:gd name="connsiteY28" fmla="*/ 79664 h 215592"/>
              <a:gd name="connsiteX29" fmla="*/ 214761 w 1305806"/>
              <a:gd name="connsiteY29" fmla="*/ 62346 h 215592"/>
              <a:gd name="connsiteX30" fmla="*/ 200906 w 1305806"/>
              <a:gd name="connsiteY30" fmla="*/ 58882 h 215592"/>
              <a:gd name="connsiteX31" fmla="*/ 180124 w 1305806"/>
              <a:gd name="connsiteY31" fmla="*/ 65809 h 215592"/>
              <a:gd name="connsiteX32" fmla="*/ 159343 w 1305806"/>
              <a:gd name="connsiteY32" fmla="*/ 69273 h 215592"/>
              <a:gd name="connsiteX33" fmla="*/ 135097 w 1305806"/>
              <a:gd name="connsiteY33" fmla="*/ 86591 h 215592"/>
              <a:gd name="connsiteX34" fmla="*/ 152415 w 1305806"/>
              <a:gd name="connsiteY34" fmla="*/ 90055 h 215592"/>
              <a:gd name="connsiteX35" fmla="*/ 176661 w 1305806"/>
              <a:gd name="connsiteY35" fmla="*/ 62346 h 215592"/>
              <a:gd name="connsiteX36" fmla="*/ 169733 w 1305806"/>
              <a:gd name="connsiteY36" fmla="*/ 55418 h 215592"/>
              <a:gd name="connsiteX37" fmla="*/ 117779 w 1305806"/>
              <a:gd name="connsiteY37" fmla="*/ 58882 h 215592"/>
              <a:gd name="connsiteX38" fmla="*/ 107388 w 1305806"/>
              <a:gd name="connsiteY38" fmla="*/ 65809 h 215592"/>
              <a:gd name="connsiteX39" fmla="*/ 90070 w 1305806"/>
              <a:gd name="connsiteY39" fmla="*/ 69273 h 215592"/>
              <a:gd name="connsiteX40" fmla="*/ 72752 w 1305806"/>
              <a:gd name="connsiteY40" fmla="*/ 90055 h 215592"/>
              <a:gd name="connsiteX41" fmla="*/ 65824 w 1305806"/>
              <a:gd name="connsiteY41" fmla="*/ 100446 h 215592"/>
              <a:gd name="connsiteX42" fmla="*/ 62361 w 1305806"/>
              <a:gd name="connsiteY42" fmla="*/ 124691 h 215592"/>
              <a:gd name="connsiteX43" fmla="*/ 69288 w 1305806"/>
              <a:gd name="connsiteY43" fmla="*/ 138546 h 215592"/>
              <a:gd name="connsiteX44" fmla="*/ 155879 w 1305806"/>
              <a:gd name="connsiteY44" fmla="*/ 128155 h 215592"/>
              <a:gd name="connsiteX45" fmla="*/ 166270 w 1305806"/>
              <a:gd name="connsiteY45" fmla="*/ 117764 h 215592"/>
              <a:gd name="connsiteX46" fmla="*/ 200906 w 1305806"/>
              <a:gd name="connsiteY46" fmla="*/ 96982 h 215592"/>
              <a:gd name="connsiteX47" fmla="*/ 211297 w 1305806"/>
              <a:gd name="connsiteY47" fmla="*/ 90055 h 215592"/>
              <a:gd name="connsiteX48" fmla="*/ 232079 w 1305806"/>
              <a:gd name="connsiteY48" fmla="*/ 62346 h 215592"/>
              <a:gd name="connsiteX49" fmla="*/ 242470 w 1305806"/>
              <a:gd name="connsiteY49" fmla="*/ 55418 h 215592"/>
              <a:gd name="connsiteX50" fmla="*/ 228615 w 1305806"/>
              <a:gd name="connsiteY50" fmla="*/ 51955 h 215592"/>
              <a:gd name="connsiteX51" fmla="*/ 148952 w 1305806"/>
              <a:gd name="connsiteY51" fmla="*/ 86591 h 215592"/>
              <a:gd name="connsiteX52" fmla="*/ 152415 w 1305806"/>
              <a:gd name="connsiteY52" fmla="*/ 107373 h 215592"/>
              <a:gd name="connsiteX53" fmla="*/ 166270 w 1305806"/>
              <a:gd name="connsiteY53" fmla="*/ 96982 h 215592"/>
              <a:gd name="connsiteX54" fmla="*/ 176661 w 1305806"/>
              <a:gd name="connsiteY54" fmla="*/ 93518 h 215592"/>
              <a:gd name="connsiteX55" fmla="*/ 187052 w 1305806"/>
              <a:gd name="connsiteY55" fmla="*/ 79664 h 215592"/>
              <a:gd name="connsiteX56" fmla="*/ 183588 w 1305806"/>
              <a:gd name="connsiteY56" fmla="*/ 103909 h 215592"/>
              <a:gd name="connsiteX57" fmla="*/ 187052 w 1305806"/>
              <a:gd name="connsiteY57" fmla="*/ 124691 h 215592"/>
              <a:gd name="connsiteX58" fmla="*/ 235543 w 1305806"/>
              <a:gd name="connsiteY58" fmla="*/ 117764 h 215592"/>
              <a:gd name="connsiteX59" fmla="*/ 245933 w 1305806"/>
              <a:gd name="connsiteY59" fmla="*/ 114300 h 215592"/>
              <a:gd name="connsiteX60" fmla="*/ 280570 w 1305806"/>
              <a:gd name="connsiteY60" fmla="*/ 83127 h 215592"/>
              <a:gd name="connsiteX61" fmla="*/ 318670 w 1305806"/>
              <a:gd name="connsiteY61" fmla="*/ 48491 h 215592"/>
              <a:gd name="connsiteX62" fmla="*/ 325597 w 1305806"/>
              <a:gd name="connsiteY62" fmla="*/ 31173 h 215592"/>
              <a:gd name="connsiteX63" fmla="*/ 329061 w 1305806"/>
              <a:gd name="connsiteY63" fmla="*/ 17318 h 215592"/>
              <a:gd name="connsiteX64" fmla="*/ 318670 w 1305806"/>
              <a:gd name="connsiteY64" fmla="*/ 20782 h 215592"/>
              <a:gd name="connsiteX65" fmla="*/ 273643 w 1305806"/>
              <a:gd name="connsiteY65" fmla="*/ 48491 h 215592"/>
              <a:gd name="connsiteX66" fmla="*/ 263252 w 1305806"/>
              <a:gd name="connsiteY66" fmla="*/ 58882 h 215592"/>
              <a:gd name="connsiteX67" fmla="*/ 228615 w 1305806"/>
              <a:gd name="connsiteY67" fmla="*/ 135082 h 215592"/>
              <a:gd name="connsiteX68" fmla="*/ 235543 w 1305806"/>
              <a:gd name="connsiteY68" fmla="*/ 124691 h 215592"/>
              <a:gd name="connsiteX69" fmla="*/ 245933 w 1305806"/>
              <a:gd name="connsiteY69" fmla="*/ 121227 h 215592"/>
              <a:gd name="connsiteX70" fmla="*/ 266715 w 1305806"/>
              <a:gd name="connsiteY70" fmla="*/ 100446 h 215592"/>
              <a:gd name="connsiteX71" fmla="*/ 284033 w 1305806"/>
              <a:gd name="connsiteY71" fmla="*/ 86591 h 215592"/>
              <a:gd name="connsiteX72" fmla="*/ 294424 w 1305806"/>
              <a:gd name="connsiteY72" fmla="*/ 72737 h 215592"/>
              <a:gd name="connsiteX73" fmla="*/ 273643 w 1305806"/>
              <a:gd name="connsiteY73" fmla="*/ 79664 h 215592"/>
              <a:gd name="connsiteX74" fmla="*/ 270179 w 1305806"/>
              <a:gd name="connsiteY74" fmla="*/ 90055 h 215592"/>
              <a:gd name="connsiteX75" fmla="*/ 318670 w 1305806"/>
              <a:gd name="connsiteY75" fmla="*/ 96982 h 215592"/>
              <a:gd name="connsiteX76" fmla="*/ 335988 w 1305806"/>
              <a:gd name="connsiteY76" fmla="*/ 93518 h 215592"/>
              <a:gd name="connsiteX77" fmla="*/ 360233 w 1305806"/>
              <a:gd name="connsiteY77" fmla="*/ 83127 h 215592"/>
              <a:gd name="connsiteX78" fmla="*/ 370624 w 1305806"/>
              <a:gd name="connsiteY78" fmla="*/ 38100 h 215592"/>
              <a:gd name="connsiteX79" fmla="*/ 356770 w 1305806"/>
              <a:gd name="connsiteY79" fmla="*/ 34637 h 215592"/>
              <a:gd name="connsiteX80" fmla="*/ 346379 w 1305806"/>
              <a:gd name="connsiteY80" fmla="*/ 41564 h 215592"/>
              <a:gd name="connsiteX81" fmla="*/ 322133 w 1305806"/>
              <a:gd name="connsiteY81" fmla="*/ 79664 h 215592"/>
              <a:gd name="connsiteX82" fmla="*/ 318670 w 1305806"/>
              <a:gd name="connsiteY82" fmla="*/ 90055 h 215592"/>
              <a:gd name="connsiteX83" fmla="*/ 325597 w 1305806"/>
              <a:gd name="connsiteY83" fmla="*/ 121227 h 215592"/>
              <a:gd name="connsiteX84" fmla="*/ 360233 w 1305806"/>
              <a:gd name="connsiteY84" fmla="*/ 114300 h 215592"/>
              <a:gd name="connsiteX85" fmla="*/ 363697 w 1305806"/>
              <a:gd name="connsiteY85" fmla="*/ 103909 h 215592"/>
              <a:gd name="connsiteX86" fmla="*/ 412188 w 1305806"/>
              <a:gd name="connsiteY86" fmla="*/ 86591 h 215592"/>
              <a:gd name="connsiteX87" fmla="*/ 422579 w 1305806"/>
              <a:gd name="connsiteY87" fmla="*/ 79664 h 215592"/>
              <a:gd name="connsiteX88" fmla="*/ 381015 w 1305806"/>
              <a:gd name="connsiteY88" fmla="*/ 90055 h 215592"/>
              <a:gd name="connsiteX89" fmla="*/ 377552 w 1305806"/>
              <a:gd name="connsiteY89" fmla="*/ 100446 h 215592"/>
              <a:gd name="connsiteX90" fmla="*/ 384479 w 1305806"/>
              <a:gd name="connsiteY90" fmla="*/ 135082 h 215592"/>
              <a:gd name="connsiteX91" fmla="*/ 412188 w 1305806"/>
              <a:gd name="connsiteY91" fmla="*/ 131618 h 215592"/>
              <a:gd name="connsiteX92" fmla="*/ 457215 w 1305806"/>
              <a:gd name="connsiteY92" fmla="*/ 117764 h 215592"/>
              <a:gd name="connsiteX93" fmla="*/ 502243 w 1305806"/>
              <a:gd name="connsiteY93" fmla="*/ 103909 h 215592"/>
              <a:gd name="connsiteX94" fmla="*/ 526488 w 1305806"/>
              <a:gd name="connsiteY94" fmla="*/ 79664 h 215592"/>
              <a:gd name="connsiteX95" fmla="*/ 536879 w 1305806"/>
              <a:gd name="connsiteY95" fmla="*/ 69273 h 215592"/>
              <a:gd name="connsiteX96" fmla="*/ 505706 w 1305806"/>
              <a:gd name="connsiteY96" fmla="*/ 76200 h 215592"/>
              <a:gd name="connsiteX97" fmla="*/ 481461 w 1305806"/>
              <a:gd name="connsiteY97" fmla="*/ 121227 h 215592"/>
              <a:gd name="connsiteX98" fmla="*/ 484924 w 1305806"/>
              <a:gd name="connsiteY98" fmla="*/ 142009 h 215592"/>
              <a:gd name="connsiteX99" fmla="*/ 516097 w 1305806"/>
              <a:gd name="connsiteY99" fmla="*/ 142009 h 215592"/>
              <a:gd name="connsiteX100" fmla="*/ 529952 w 1305806"/>
              <a:gd name="connsiteY100" fmla="*/ 131618 h 215592"/>
              <a:gd name="connsiteX101" fmla="*/ 547270 w 1305806"/>
              <a:gd name="connsiteY101" fmla="*/ 121227 h 215592"/>
              <a:gd name="connsiteX102" fmla="*/ 550733 w 1305806"/>
              <a:gd name="connsiteY102" fmla="*/ 110837 h 215592"/>
              <a:gd name="connsiteX103" fmla="*/ 571515 w 1305806"/>
              <a:gd name="connsiteY103" fmla="*/ 96982 h 215592"/>
              <a:gd name="connsiteX104" fmla="*/ 606152 w 1305806"/>
              <a:gd name="connsiteY104" fmla="*/ 65809 h 215592"/>
              <a:gd name="connsiteX105" fmla="*/ 620006 w 1305806"/>
              <a:gd name="connsiteY105" fmla="*/ 62346 h 215592"/>
              <a:gd name="connsiteX106" fmla="*/ 588833 w 1305806"/>
              <a:gd name="connsiteY106" fmla="*/ 96982 h 215592"/>
              <a:gd name="connsiteX107" fmla="*/ 585370 w 1305806"/>
              <a:gd name="connsiteY107" fmla="*/ 117764 h 215592"/>
              <a:gd name="connsiteX108" fmla="*/ 595761 w 1305806"/>
              <a:gd name="connsiteY108" fmla="*/ 124691 h 215592"/>
              <a:gd name="connsiteX109" fmla="*/ 658106 w 1305806"/>
              <a:gd name="connsiteY109" fmla="*/ 121227 h 215592"/>
              <a:gd name="connsiteX110" fmla="*/ 668497 w 1305806"/>
              <a:gd name="connsiteY110" fmla="*/ 117764 h 215592"/>
              <a:gd name="connsiteX111" fmla="*/ 703133 w 1305806"/>
              <a:gd name="connsiteY111" fmla="*/ 83127 h 215592"/>
              <a:gd name="connsiteX112" fmla="*/ 703133 w 1305806"/>
              <a:gd name="connsiteY112" fmla="*/ 51955 h 215592"/>
              <a:gd name="connsiteX113" fmla="*/ 678888 w 1305806"/>
              <a:gd name="connsiteY113" fmla="*/ 55418 h 215592"/>
              <a:gd name="connsiteX114" fmla="*/ 661570 w 1305806"/>
              <a:gd name="connsiteY114" fmla="*/ 62346 h 215592"/>
              <a:gd name="connsiteX115" fmla="*/ 647715 w 1305806"/>
              <a:gd name="connsiteY115" fmla="*/ 93518 h 215592"/>
              <a:gd name="connsiteX116" fmla="*/ 644252 w 1305806"/>
              <a:gd name="connsiteY116" fmla="*/ 103909 h 215592"/>
              <a:gd name="connsiteX117" fmla="*/ 647715 w 1305806"/>
              <a:gd name="connsiteY117" fmla="*/ 124691 h 215592"/>
              <a:gd name="connsiteX118" fmla="*/ 665033 w 1305806"/>
              <a:gd name="connsiteY118" fmla="*/ 114300 h 215592"/>
              <a:gd name="connsiteX119" fmla="*/ 689279 w 1305806"/>
              <a:gd name="connsiteY119" fmla="*/ 96982 h 215592"/>
              <a:gd name="connsiteX120" fmla="*/ 699670 w 1305806"/>
              <a:gd name="connsiteY120" fmla="*/ 86591 h 215592"/>
              <a:gd name="connsiteX121" fmla="*/ 713524 w 1305806"/>
              <a:gd name="connsiteY121" fmla="*/ 62346 h 215592"/>
              <a:gd name="connsiteX122" fmla="*/ 727379 w 1305806"/>
              <a:gd name="connsiteY122" fmla="*/ 55418 h 215592"/>
              <a:gd name="connsiteX123" fmla="*/ 716988 w 1305806"/>
              <a:gd name="connsiteY123" fmla="*/ 48491 h 215592"/>
              <a:gd name="connsiteX124" fmla="*/ 682352 w 1305806"/>
              <a:gd name="connsiteY124" fmla="*/ 62346 h 215592"/>
              <a:gd name="connsiteX125" fmla="*/ 682352 w 1305806"/>
              <a:gd name="connsiteY125" fmla="*/ 93518 h 215592"/>
              <a:gd name="connsiteX126" fmla="*/ 692743 w 1305806"/>
              <a:gd name="connsiteY126" fmla="*/ 96982 h 215592"/>
              <a:gd name="connsiteX127" fmla="*/ 772406 w 1305806"/>
              <a:gd name="connsiteY127" fmla="*/ 93518 h 215592"/>
              <a:gd name="connsiteX128" fmla="*/ 796652 w 1305806"/>
              <a:gd name="connsiteY128" fmla="*/ 83127 h 215592"/>
              <a:gd name="connsiteX129" fmla="*/ 855533 w 1305806"/>
              <a:gd name="connsiteY129" fmla="*/ 58882 h 215592"/>
              <a:gd name="connsiteX130" fmla="*/ 872852 w 1305806"/>
              <a:gd name="connsiteY130" fmla="*/ 34637 h 215592"/>
              <a:gd name="connsiteX131" fmla="*/ 890170 w 1305806"/>
              <a:gd name="connsiteY131" fmla="*/ 31173 h 215592"/>
              <a:gd name="connsiteX132" fmla="*/ 858997 w 1305806"/>
              <a:gd name="connsiteY132" fmla="*/ 38100 h 215592"/>
              <a:gd name="connsiteX133" fmla="*/ 810506 w 1305806"/>
              <a:gd name="connsiteY133" fmla="*/ 69273 h 215592"/>
              <a:gd name="connsiteX134" fmla="*/ 789724 w 1305806"/>
              <a:gd name="connsiteY134" fmla="*/ 103909 h 215592"/>
              <a:gd name="connsiteX135" fmla="*/ 862461 w 1305806"/>
              <a:gd name="connsiteY135" fmla="*/ 100446 h 215592"/>
              <a:gd name="connsiteX136" fmla="*/ 872852 w 1305806"/>
              <a:gd name="connsiteY136" fmla="*/ 86591 h 215592"/>
              <a:gd name="connsiteX137" fmla="*/ 910952 w 1305806"/>
              <a:gd name="connsiteY137" fmla="*/ 72737 h 215592"/>
              <a:gd name="connsiteX138" fmla="*/ 921343 w 1305806"/>
              <a:gd name="connsiteY138" fmla="*/ 62346 h 215592"/>
              <a:gd name="connsiteX139" fmla="*/ 924806 w 1305806"/>
              <a:gd name="connsiteY139" fmla="*/ 51955 h 215592"/>
              <a:gd name="connsiteX140" fmla="*/ 945588 w 1305806"/>
              <a:gd name="connsiteY140" fmla="*/ 34637 h 215592"/>
              <a:gd name="connsiteX141" fmla="*/ 942124 w 1305806"/>
              <a:gd name="connsiteY141" fmla="*/ 13855 h 215592"/>
              <a:gd name="connsiteX142" fmla="*/ 910952 w 1305806"/>
              <a:gd name="connsiteY142" fmla="*/ 20782 h 215592"/>
              <a:gd name="connsiteX143" fmla="*/ 890170 w 1305806"/>
              <a:gd name="connsiteY143" fmla="*/ 27709 h 215592"/>
              <a:gd name="connsiteX144" fmla="*/ 869388 w 1305806"/>
              <a:gd name="connsiteY144" fmla="*/ 45027 h 215592"/>
              <a:gd name="connsiteX145" fmla="*/ 858997 w 1305806"/>
              <a:gd name="connsiteY145" fmla="*/ 55418 h 215592"/>
              <a:gd name="connsiteX146" fmla="*/ 855533 w 1305806"/>
              <a:gd name="connsiteY146" fmla="*/ 76200 h 215592"/>
              <a:gd name="connsiteX147" fmla="*/ 862461 w 1305806"/>
              <a:gd name="connsiteY147" fmla="*/ 100446 h 215592"/>
              <a:gd name="connsiteX148" fmla="*/ 935197 w 1305806"/>
              <a:gd name="connsiteY148" fmla="*/ 83127 h 215592"/>
              <a:gd name="connsiteX149" fmla="*/ 969833 w 1305806"/>
              <a:gd name="connsiteY149" fmla="*/ 65809 h 215592"/>
              <a:gd name="connsiteX150" fmla="*/ 976761 w 1305806"/>
              <a:gd name="connsiteY150" fmla="*/ 55418 h 215592"/>
              <a:gd name="connsiteX151" fmla="*/ 990615 w 1305806"/>
              <a:gd name="connsiteY151" fmla="*/ 45027 h 215592"/>
              <a:gd name="connsiteX152" fmla="*/ 980224 w 1305806"/>
              <a:gd name="connsiteY152" fmla="*/ 38100 h 215592"/>
              <a:gd name="connsiteX153" fmla="*/ 969833 w 1305806"/>
              <a:gd name="connsiteY153" fmla="*/ 45027 h 215592"/>
              <a:gd name="connsiteX154" fmla="*/ 959443 w 1305806"/>
              <a:gd name="connsiteY154" fmla="*/ 48491 h 215592"/>
              <a:gd name="connsiteX155" fmla="*/ 949052 w 1305806"/>
              <a:gd name="connsiteY155" fmla="*/ 58882 h 215592"/>
              <a:gd name="connsiteX156" fmla="*/ 928270 w 1305806"/>
              <a:gd name="connsiteY156" fmla="*/ 96982 h 215592"/>
              <a:gd name="connsiteX157" fmla="*/ 924806 w 1305806"/>
              <a:gd name="connsiteY157" fmla="*/ 107373 h 215592"/>
              <a:gd name="connsiteX158" fmla="*/ 931733 w 1305806"/>
              <a:gd name="connsiteY158" fmla="*/ 117764 h 215592"/>
              <a:gd name="connsiteX159" fmla="*/ 949052 w 1305806"/>
              <a:gd name="connsiteY159" fmla="*/ 114300 h 215592"/>
              <a:gd name="connsiteX160" fmla="*/ 976761 w 1305806"/>
              <a:gd name="connsiteY160" fmla="*/ 107373 h 215592"/>
              <a:gd name="connsiteX161" fmla="*/ 1001006 w 1305806"/>
              <a:gd name="connsiteY161" fmla="*/ 90055 h 215592"/>
              <a:gd name="connsiteX162" fmla="*/ 1018324 w 1305806"/>
              <a:gd name="connsiteY162" fmla="*/ 62346 h 215592"/>
              <a:gd name="connsiteX163" fmla="*/ 1025252 w 1305806"/>
              <a:gd name="connsiteY163" fmla="*/ 51955 h 215592"/>
              <a:gd name="connsiteX164" fmla="*/ 1028715 w 1305806"/>
              <a:gd name="connsiteY164" fmla="*/ 38100 h 215592"/>
              <a:gd name="connsiteX165" fmla="*/ 1035643 w 1305806"/>
              <a:gd name="connsiteY165" fmla="*/ 27709 h 215592"/>
              <a:gd name="connsiteX166" fmla="*/ 1018324 w 1305806"/>
              <a:gd name="connsiteY166" fmla="*/ 34637 h 215592"/>
              <a:gd name="connsiteX167" fmla="*/ 987152 w 1305806"/>
              <a:gd name="connsiteY167" fmla="*/ 51955 h 215592"/>
              <a:gd name="connsiteX168" fmla="*/ 980224 w 1305806"/>
              <a:gd name="connsiteY168" fmla="*/ 62346 h 215592"/>
              <a:gd name="connsiteX169" fmla="*/ 959443 w 1305806"/>
              <a:gd name="connsiteY169" fmla="*/ 79664 h 215592"/>
              <a:gd name="connsiteX170" fmla="*/ 966370 w 1305806"/>
              <a:gd name="connsiteY170" fmla="*/ 107373 h 215592"/>
              <a:gd name="connsiteX171" fmla="*/ 1025252 w 1305806"/>
              <a:gd name="connsiteY171" fmla="*/ 86591 h 215592"/>
              <a:gd name="connsiteX172" fmla="*/ 1035643 w 1305806"/>
              <a:gd name="connsiteY172" fmla="*/ 76200 h 215592"/>
              <a:gd name="connsiteX173" fmla="*/ 1052961 w 1305806"/>
              <a:gd name="connsiteY173" fmla="*/ 55418 h 215592"/>
              <a:gd name="connsiteX174" fmla="*/ 1070279 w 1305806"/>
              <a:gd name="connsiteY174" fmla="*/ 31173 h 215592"/>
              <a:gd name="connsiteX175" fmla="*/ 1073743 w 1305806"/>
              <a:gd name="connsiteY175" fmla="*/ 20782 h 215592"/>
              <a:gd name="connsiteX176" fmla="*/ 1042570 w 1305806"/>
              <a:gd name="connsiteY176" fmla="*/ 27709 h 215592"/>
              <a:gd name="connsiteX177" fmla="*/ 1032179 w 1305806"/>
              <a:gd name="connsiteY177" fmla="*/ 31173 h 215592"/>
              <a:gd name="connsiteX178" fmla="*/ 997543 w 1305806"/>
              <a:gd name="connsiteY178" fmla="*/ 51955 h 215592"/>
              <a:gd name="connsiteX179" fmla="*/ 994079 w 1305806"/>
              <a:gd name="connsiteY179" fmla="*/ 62346 h 215592"/>
              <a:gd name="connsiteX180" fmla="*/ 983688 w 1305806"/>
              <a:gd name="connsiteY180" fmla="*/ 79664 h 215592"/>
              <a:gd name="connsiteX181" fmla="*/ 987152 w 1305806"/>
              <a:gd name="connsiteY181" fmla="*/ 96982 h 215592"/>
              <a:gd name="connsiteX182" fmla="*/ 1063352 w 1305806"/>
              <a:gd name="connsiteY182" fmla="*/ 79664 h 215592"/>
              <a:gd name="connsiteX183" fmla="*/ 1094524 w 1305806"/>
              <a:gd name="connsiteY183" fmla="*/ 58882 h 215592"/>
              <a:gd name="connsiteX184" fmla="*/ 1097988 w 1305806"/>
              <a:gd name="connsiteY184" fmla="*/ 48491 h 215592"/>
              <a:gd name="connsiteX185" fmla="*/ 1104915 w 1305806"/>
              <a:gd name="connsiteY185" fmla="*/ 38100 h 215592"/>
              <a:gd name="connsiteX186" fmla="*/ 1101452 w 1305806"/>
              <a:gd name="connsiteY186" fmla="*/ 27709 h 215592"/>
              <a:gd name="connsiteX187" fmla="*/ 1091061 w 1305806"/>
              <a:gd name="connsiteY187" fmla="*/ 31173 h 215592"/>
              <a:gd name="connsiteX188" fmla="*/ 1077206 w 1305806"/>
              <a:gd name="connsiteY188" fmla="*/ 34637 h 215592"/>
              <a:gd name="connsiteX189" fmla="*/ 1056424 w 1305806"/>
              <a:gd name="connsiteY189" fmla="*/ 55418 h 215592"/>
              <a:gd name="connsiteX190" fmla="*/ 1032179 w 1305806"/>
              <a:gd name="connsiteY190" fmla="*/ 76200 h 215592"/>
              <a:gd name="connsiteX191" fmla="*/ 1028715 w 1305806"/>
              <a:gd name="connsiteY191" fmla="*/ 86591 h 215592"/>
              <a:gd name="connsiteX192" fmla="*/ 1007933 w 1305806"/>
              <a:gd name="connsiteY192" fmla="*/ 110837 h 215592"/>
              <a:gd name="connsiteX193" fmla="*/ 1004470 w 1305806"/>
              <a:gd name="connsiteY193" fmla="*/ 128155 h 215592"/>
              <a:gd name="connsiteX194" fmla="*/ 1011397 w 1305806"/>
              <a:gd name="connsiteY194" fmla="*/ 121227 h 215592"/>
              <a:gd name="connsiteX195" fmla="*/ 1014861 w 1305806"/>
              <a:gd name="connsiteY195" fmla="*/ 107373 h 215592"/>
              <a:gd name="connsiteX196" fmla="*/ 1021788 w 1305806"/>
              <a:gd name="connsiteY196" fmla="*/ 128155 h 215592"/>
              <a:gd name="connsiteX197" fmla="*/ 1063352 w 1305806"/>
              <a:gd name="connsiteY197" fmla="*/ 128155 h 215592"/>
              <a:gd name="connsiteX198" fmla="*/ 1070279 w 1305806"/>
              <a:gd name="connsiteY198" fmla="*/ 121227 h 215592"/>
              <a:gd name="connsiteX199" fmla="*/ 1118770 w 1305806"/>
              <a:gd name="connsiteY199" fmla="*/ 107373 h 215592"/>
              <a:gd name="connsiteX200" fmla="*/ 1122233 w 1305806"/>
              <a:gd name="connsiteY200" fmla="*/ 96982 h 215592"/>
              <a:gd name="connsiteX201" fmla="*/ 1132624 w 1305806"/>
              <a:gd name="connsiteY201" fmla="*/ 93518 h 215592"/>
              <a:gd name="connsiteX202" fmla="*/ 1108379 w 1305806"/>
              <a:gd name="connsiteY202" fmla="*/ 96982 h 215592"/>
              <a:gd name="connsiteX203" fmla="*/ 1091061 w 1305806"/>
              <a:gd name="connsiteY203" fmla="*/ 107373 h 215592"/>
              <a:gd name="connsiteX204" fmla="*/ 1087597 w 1305806"/>
              <a:gd name="connsiteY204" fmla="*/ 148937 h 215592"/>
              <a:gd name="connsiteX205" fmla="*/ 1118770 w 1305806"/>
              <a:gd name="connsiteY205" fmla="*/ 142009 h 215592"/>
              <a:gd name="connsiteX206" fmla="*/ 1139552 w 1305806"/>
              <a:gd name="connsiteY206" fmla="*/ 128155 h 215592"/>
              <a:gd name="connsiteX207" fmla="*/ 1153406 w 1305806"/>
              <a:gd name="connsiteY207" fmla="*/ 110837 h 215592"/>
              <a:gd name="connsiteX208" fmla="*/ 1167261 w 1305806"/>
              <a:gd name="connsiteY208" fmla="*/ 96982 h 215592"/>
              <a:gd name="connsiteX209" fmla="*/ 1122233 w 1305806"/>
              <a:gd name="connsiteY209" fmla="*/ 103909 h 215592"/>
              <a:gd name="connsiteX210" fmla="*/ 1118770 w 1305806"/>
              <a:gd name="connsiteY210" fmla="*/ 124691 h 215592"/>
              <a:gd name="connsiteX211" fmla="*/ 1111843 w 1305806"/>
              <a:gd name="connsiteY211" fmla="*/ 135082 h 215592"/>
              <a:gd name="connsiteX212" fmla="*/ 1174188 w 1305806"/>
              <a:gd name="connsiteY212" fmla="*/ 142009 h 215592"/>
              <a:gd name="connsiteX213" fmla="*/ 1198433 w 1305806"/>
              <a:gd name="connsiteY213" fmla="*/ 117764 h 215592"/>
              <a:gd name="connsiteX214" fmla="*/ 1208824 w 1305806"/>
              <a:gd name="connsiteY214" fmla="*/ 107373 h 215592"/>
              <a:gd name="connsiteX215" fmla="*/ 1205361 w 1305806"/>
              <a:gd name="connsiteY215" fmla="*/ 96982 h 215592"/>
              <a:gd name="connsiteX216" fmla="*/ 1170724 w 1305806"/>
              <a:gd name="connsiteY216" fmla="*/ 124691 h 215592"/>
              <a:gd name="connsiteX217" fmla="*/ 1160333 w 1305806"/>
              <a:gd name="connsiteY217" fmla="*/ 138546 h 215592"/>
              <a:gd name="connsiteX218" fmla="*/ 1156870 w 1305806"/>
              <a:gd name="connsiteY218" fmla="*/ 148937 h 215592"/>
              <a:gd name="connsiteX219" fmla="*/ 1167261 w 1305806"/>
              <a:gd name="connsiteY219" fmla="*/ 152400 h 215592"/>
              <a:gd name="connsiteX220" fmla="*/ 1191506 w 1305806"/>
              <a:gd name="connsiteY220" fmla="*/ 142009 h 215592"/>
              <a:gd name="connsiteX221" fmla="*/ 1219215 w 1305806"/>
              <a:gd name="connsiteY221" fmla="*/ 121227 h 215592"/>
              <a:gd name="connsiteX222" fmla="*/ 1246924 w 1305806"/>
              <a:gd name="connsiteY222" fmla="*/ 96982 h 215592"/>
              <a:gd name="connsiteX223" fmla="*/ 1257315 w 1305806"/>
              <a:gd name="connsiteY223" fmla="*/ 76200 h 215592"/>
              <a:gd name="connsiteX224" fmla="*/ 1250388 w 1305806"/>
              <a:gd name="connsiteY224" fmla="*/ 62346 h 215592"/>
              <a:gd name="connsiteX225" fmla="*/ 1201897 w 1305806"/>
              <a:gd name="connsiteY225" fmla="*/ 93518 h 215592"/>
              <a:gd name="connsiteX226" fmla="*/ 1181115 w 1305806"/>
              <a:gd name="connsiteY226" fmla="*/ 110837 h 215592"/>
              <a:gd name="connsiteX227" fmla="*/ 1177652 w 1305806"/>
              <a:gd name="connsiteY227" fmla="*/ 152400 h 215592"/>
              <a:gd name="connsiteX228" fmla="*/ 1212288 w 1305806"/>
              <a:gd name="connsiteY228" fmla="*/ 138546 h 215592"/>
              <a:gd name="connsiteX229" fmla="*/ 1233070 w 1305806"/>
              <a:gd name="connsiteY229" fmla="*/ 124691 h 215592"/>
              <a:gd name="connsiteX230" fmla="*/ 1243461 w 1305806"/>
              <a:gd name="connsiteY230" fmla="*/ 103909 h 215592"/>
              <a:gd name="connsiteX231" fmla="*/ 1246924 w 1305806"/>
              <a:gd name="connsiteY231" fmla="*/ 93518 h 215592"/>
              <a:gd name="connsiteX232" fmla="*/ 1253852 w 1305806"/>
              <a:gd name="connsiteY232" fmla="*/ 83127 h 215592"/>
              <a:gd name="connsiteX233" fmla="*/ 1239997 w 1305806"/>
              <a:gd name="connsiteY233" fmla="*/ 90055 h 215592"/>
              <a:gd name="connsiteX234" fmla="*/ 1212288 w 1305806"/>
              <a:gd name="connsiteY234" fmla="*/ 110837 h 215592"/>
              <a:gd name="connsiteX235" fmla="*/ 1219215 w 1305806"/>
              <a:gd name="connsiteY235" fmla="*/ 124691 h 215592"/>
              <a:gd name="connsiteX236" fmla="*/ 1278097 w 1305806"/>
              <a:gd name="connsiteY236" fmla="*/ 103909 h 215592"/>
              <a:gd name="connsiteX237" fmla="*/ 1281561 w 1305806"/>
              <a:gd name="connsiteY237" fmla="*/ 93518 h 215592"/>
              <a:gd name="connsiteX238" fmla="*/ 1291952 w 1305806"/>
              <a:gd name="connsiteY238" fmla="*/ 72737 h 215592"/>
              <a:gd name="connsiteX239" fmla="*/ 1281561 w 1305806"/>
              <a:gd name="connsiteY239" fmla="*/ 69273 h 215592"/>
              <a:gd name="connsiteX240" fmla="*/ 1271170 w 1305806"/>
              <a:gd name="connsiteY240" fmla="*/ 90055 h 215592"/>
              <a:gd name="connsiteX241" fmla="*/ 1239997 w 1305806"/>
              <a:gd name="connsiteY241" fmla="*/ 117764 h 215592"/>
              <a:gd name="connsiteX242" fmla="*/ 1236533 w 1305806"/>
              <a:gd name="connsiteY242" fmla="*/ 131618 h 215592"/>
              <a:gd name="connsiteX243" fmla="*/ 1281561 w 1305806"/>
              <a:gd name="connsiteY243" fmla="*/ 135082 h 215592"/>
              <a:gd name="connsiteX244" fmla="*/ 1288488 w 1305806"/>
              <a:gd name="connsiteY244" fmla="*/ 124691 h 215592"/>
              <a:gd name="connsiteX245" fmla="*/ 1302343 w 1305806"/>
              <a:gd name="connsiteY245" fmla="*/ 110837 h 215592"/>
              <a:gd name="connsiteX246" fmla="*/ 1305806 w 1305806"/>
              <a:gd name="connsiteY246" fmla="*/ 93518 h 215592"/>
              <a:gd name="connsiteX247" fmla="*/ 1302343 w 1305806"/>
              <a:gd name="connsiteY247" fmla="*/ 79664 h 215592"/>
              <a:gd name="connsiteX248" fmla="*/ 1271170 w 1305806"/>
              <a:gd name="connsiteY248" fmla="*/ 100446 h 215592"/>
              <a:gd name="connsiteX249" fmla="*/ 1260779 w 1305806"/>
              <a:gd name="connsiteY249" fmla="*/ 107373 h 215592"/>
              <a:gd name="connsiteX250" fmla="*/ 1257315 w 1305806"/>
              <a:gd name="connsiteY250" fmla="*/ 117764 h 215592"/>
              <a:gd name="connsiteX251" fmla="*/ 1253852 w 1305806"/>
              <a:gd name="connsiteY251" fmla="*/ 145473 h 215592"/>
              <a:gd name="connsiteX252" fmla="*/ 1264243 w 1305806"/>
              <a:gd name="connsiteY252" fmla="*/ 152400 h 215592"/>
              <a:gd name="connsiteX253" fmla="*/ 1288488 w 1305806"/>
              <a:gd name="connsiteY253" fmla="*/ 148937 h 215592"/>
              <a:gd name="connsiteX254" fmla="*/ 1295415 w 1305806"/>
              <a:gd name="connsiteY254" fmla="*/ 117764 h 215592"/>
              <a:gd name="connsiteX255" fmla="*/ 1274633 w 1305806"/>
              <a:gd name="connsiteY255" fmla="*/ 114300 h 21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305806" h="215592">
                <a:moveTo>
                  <a:pt x="24261" y="0"/>
                </a:moveTo>
                <a:cubicBezTo>
                  <a:pt x="32362" y="40513"/>
                  <a:pt x="21343" y="2064"/>
                  <a:pt x="34652" y="24246"/>
                </a:cubicBezTo>
                <a:cubicBezTo>
                  <a:pt x="44776" y="41120"/>
                  <a:pt x="27879" y="31329"/>
                  <a:pt x="48506" y="51955"/>
                </a:cubicBezTo>
                <a:cubicBezTo>
                  <a:pt x="51088" y="54537"/>
                  <a:pt x="55433" y="54264"/>
                  <a:pt x="58897" y="55418"/>
                </a:cubicBezTo>
                <a:cubicBezTo>
                  <a:pt x="62361" y="58882"/>
                  <a:pt x="65035" y="63379"/>
                  <a:pt x="69288" y="65809"/>
                </a:cubicBezTo>
                <a:cubicBezTo>
                  <a:pt x="82842" y="73554"/>
                  <a:pt x="93494" y="66621"/>
                  <a:pt x="107388" y="62346"/>
                </a:cubicBezTo>
                <a:cubicBezTo>
                  <a:pt x="114367" y="60198"/>
                  <a:pt x="128170" y="55418"/>
                  <a:pt x="128170" y="55418"/>
                </a:cubicBezTo>
                <a:cubicBezTo>
                  <a:pt x="148225" y="23330"/>
                  <a:pt x="155230" y="32580"/>
                  <a:pt x="131633" y="20782"/>
                </a:cubicBezTo>
                <a:cubicBezTo>
                  <a:pt x="120466" y="24505"/>
                  <a:pt x="120664" y="23427"/>
                  <a:pt x="110852" y="31173"/>
                </a:cubicBezTo>
                <a:cubicBezTo>
                  <a:pt x="92170" y="45921"/>
                  <a:pt x="73639" y="60868"/>
                  <a:pt x="55433" y="76200"/>
                </a:cubicBezTo>
                <a:cubicBezTo>
                  <a:pt x="51686" y="79355"/>
                  <a:pt x="47639" y="82437"/>
                  <a:pt x="45043" y="86591"/>
                </a:cubicBezTo>
                <a:cubicBezTo>
                  <a:pt x="36008" y="101047"/>
                  <a:pt x="28421" y="116371"/>
                  <a:pt x="20797" y="131618"/>
                </a:cubicBezTo>
                <a:cubicBezTo>
                  <a:pt x="19164" y="134884"/>
                  <a:pt x="18615" y="138590"/>
                  <a:pt x="17333" y="142009"/>
                </a:cubicBezTo>
                <a:cubicBezTo>
                  <a:pt x="11687" y="157066"/>
                  <a:pt x="5788" y="172028"/>
                  <a:pt x="15" y="187037"/>
                </a:cubicBezTo>
                <a:cubicBezTo>
                  <a:pt x="1170" y="196273"/>
                  <a:pt x="-2336" y="207478"/>
                  <a:pt x="3479" y="214746"/>
                </a:cubicBezTo>
                <a:cubicBezTo>
                  <a:pt x="6539" y="218571"/>
                  <a:pt x="11153" y="208431"/>
                  <a:pt x="13870" y="204355"/>
                </a:cubicBezTo>
                <a:cubicBezTo>
                  <a:pt x="24426" y="188521"/>
                  <a:pt x="7931" y="197098"/>
                  <a:pt x="27724" y="190500"/>
                </a:cubicBezTo>
                <a:cubicBezTo>
                  <a:pt x="36960" y="178955"/>
                  <a:pt x="46839" y="167895"/>
                  <a:pt x="55433" y="155864"/>
                </a:cubicBezTo>
                <a:cubicBezTo>
                  <a:pt x="69951" y="135540"/>
                  <a:pt x="79336" y="111179"/>
                  <a:pt x="96997" y="93518"/>
                </a:cubicBezTo>
                <a:cubicBezTo>
                  <a:pt x="116909" y="73606"/>
                  <a:pt x="104868" y="87327"/>
                  <a:pt x="128170" y="48491"/>
                </a:cubicBezTo>
                <a:cubicBezTo>
                  <a:pt x="136031" y="72078"/>
                  <a:pt x="128847" y="43065"/>
                  <a:pt x="124706" y="76200"/>
                </a:cubicBezTo>
                <a:cubicBezTo>
                  <a:pt x="124253" y="79823"/>
                  <a:pt x="124628" y="85705"/>
                  <a:pt x="128170" y="86591"/>
                </a:cubicBezTo>
                <a:cubicBezTo>
                  <a:pt x="145008" y="90801"/>
                  <a:pt x="162806" y="88900"/>
                  <a:pt x="180124" y="90055"/>
                </a:cubicBezTo>
                <a:cubicBezTo>
                  <a:pt x="194144" y="76035"/>
                  <a:pt x="179259" y="88236"/>
                  <a:pt x="207833" y="79664"/>
                </a:cubicBezTo>
                <a:cubicBezTo>
                  <a:pt x="212779" y="78180"/>
                  <a:pt x="226306" y="75046"/>
                  <a:pt x="221688" y="72737"/>
                </a:cubicBezTo>
                <a:cubicBezTo>
                  <a:pt x="215407" y="69596"/>
                  <a:pt x="207805" y="74886"/>
                  <a:pt x="200906" y="76200"/>
                </a:cubicBezTo>
                <a:lnTo>
                  <a:pt x="148952" y="86591"/>
                </a:lnTo>
                <a:cubicBezTo>
                  <a:pt x="153570" y="87746"/>
                  <a:pt x="158065" y="90486"/>
                  <a:pt x="162806" y="90055"/>
                </a:cubicBezTo>
                <a:cubicBezTo>
                  <a:pt x="168250" y="89560"/>
                  <a:pt x="188769" y="82555"/>
                  <a:pt x="197443" y="79664"/>
                </a:cubicBezTo>
                <a:cubicBezTo>
                  <a:pt x="203216" y="73891"/>
                  <a:pt x="213419" y="70399"/>
                  <a:pt x="214761" y="62346"/>
                </a:cubicBezTo>
                <a:cubicBezTo>
                  <a:pt x="215543" y="57650"/>
                  <a:pt x="205643" y="58408"/>
                  <a:pt x="200906" y="58882"/>
                </a:cubicBezTo>
                <a:cubicBezTo>
                  <a:pt x="193640" y="59608"/>
                  <a:pt x="187208" y="64038"/>
                  <a:pt x="180124" y="65809"/>
                </a:cubicBezTo>
                <a:cubicBezTo>
                  <a:pt x="173311" y="67512"/>
                  <a:pt x="166270" y="68118"/>
                  <a:pt x="159343" y="69273"/>
                </a:cubicBezTo>
                <a:cubicBezTo>
                  <a:pt x="156762" y="70994"/>
                  <a:pt x="134790" y="85363"/>
                  <a:pt x="135097" y="86591"/>
                </a:cubicBezTo>
                <a:cubicBezTo>
                  <a:pt x="136525" y="92302"/>
                  <a:pt x="146642" y="88900"/>
                  <a:pt x="152415" y="90055"/>
                </a:cubicBezTo>
                <a:cubicBezTo>
                  <a:pt x="154610" y="88226"/>
                  <a:pt x="179007" y="74074"/>
                  <a:pt x="176661" y="62346"/>
                </a:cubicBezTo>
                <a:cubicBezTo>
                  <a:pt x="176020" y="59144"/>
                  <a:pt x="172042" y="57727"/>
                  <a:pt x="169733" y="55418"/>
                </a:cubicBezTo>
                <a:cubicBezTo>
                  <a:pt x="152415" y="56573"/>
                  <a:pt x="134899" y="56029"/>
                  <a:pt x="117779" y="58882"/>
                </a:cubicBezTo>
                <a:cubicBezTo>
                  <a:pt x="113673" y="59566"/>
                  <a:pt x="111286" y="64347"/>
                  <a:pt x="107388" y="65809"/>
                </a:cubicBezTo>
                <a:cubicBezTo>
                  <a:pt x="101876" y="67876"/>
                  <a:pt x="95843" y="68118"/>
                  <a:pt x="90070" y="69273"/>
                </a:cubicBezTo>
                <a:cubicBezTo>
                  <a:pt x="84297" y="76200"/>
                  <a:pt x="78288" y="82937"/>
                  <a:pt x="72752" y="90055"/>
                </a:cubicBezTo>
                <a:cubicBezTo>
                  <a:pt x="70196" y="93341"/>
                  <a:pt x="67020" y="96459"/>
                  <a:pt x="65824" y="100446"/>
                </a:cubicBezTo>
                <a:cubicBezTo>
                  <a:pt x="63478" y="108265"/>
                  <a:pt x="63515" y="116609"/>
                  <a:pt x="62361" y="124691"/>
                </a:cubicBezTo>
                <a:cubicBezTo>
                  <a:pt x="64670" y="129309"/>
                  <a:pt x="64860" y="135889"/>
                  <a:pt x="69288" y="138546"/>
                </a:cubicBezTo>
                <a:cubicBezTo>
                  <a:pt x="98228" y="155910"/>
                  <a:pt x="127869" y="136393"/>
                  <a:pt x="155879" y="128155"/>
                </a:cubicBezTo>
                <a:cubicBezTo>
                  <a:pt x="159343" y="124691"/>
                  <a:pt x="162243" y="120552"/>
                  <a:pt x="166270" y="117764"/>
                </a:cubicBezTo>
                <a:cubicBezTo>
                  <a:pt x="177340" y="110100"/>
                  <a:pt x="189439" y="104039"/>
                  <a:pt x="200906" y="96982"/>
                </a:cubicBezTo>
                <a:cubicBezTo>
                  <a:pt x="204451" y="94800"/>
                  <a:pt x="207833" y="92364"/>
                  <a:pt x="211297" y="90055"/>
                </a:cubicBezTo>
                <a:cubicBezTo>
                  <a:pt x="218224" y="80819"/>
                  <a:pt x="224356" y="70928"/>
                  <a:pt x="232079" y="62346"/>
                </a:cubicBezTo>
                <a:cubicBezTo>
                  <a:pt x="234864" y="59252"/>
                  <a:pt x="243787" y="59367"/>
                  <a:pt x="242470" y="55418"/>
                </a:cubicBezTo>
                <a:cubicBezTo>
                  <a:pt x="240964" y="50902"/>
                  <a:pt x="233233" y="53109"/>
                  <a:pt x="228615" y="51955"/>
                </a:cubicBezTo>
                <a:cubicBezTo>
                  <a:pt x="205677" y="59013"/>
                  <a:pt x="167080" y="66952"/>
                  <a:pt x="148952" y="86591"/>
                </a:cubicBezTo>
                <a:cubicBezTo>
                  <a:pt x="115467" y="122866"/>
                  <a:pt x="145150" y="109795"/>
                  <a:pt x="152415" y="107373"/>
                </a:cubicBezTo>
                <a:cubicBezTo>
                  <a:pt x="157033" y="103909"/>
                  <a:pt x="161258" y="99846"/>
                  <a:pt x="166270" y="96982"/>
                </a:cubicBezTo>
                <a:cubicBezTo>
                  <a:pt x="169440" y="95171"/>
                  <a:pt x="173856" y="95855"/>
                  <a:pt x="176661" y="93518"/>
                </a:cubicBezTo>
                <a:cubicBezTo>
                  <a:pt x="181096" y="89823"/>
                  <a:pt x="183588" y="84282"/>
                  <a:pt x="187052" y="79664"/>
                </a:cubicBezTo>
                <a:cubicBezTo>
                  <a:pt x="195872" y="106130"/>
                  <a:pt x="186880" y="70983"/>
                  <a:pt x="183588" y="103909"/>
                </a:cubicBezTo>
                <a:cubicBezTo>
                  <a:pt x="182889" y="110897"/>
                  <a:pt x="185897" y="117764"/>
                  <a:pt x="187052" y="124691"/>
                </a:cubicBezTo>
                <a:cubicBezTo>
                  <a:pt x="203216" y="122382"/>
                  <a:pt x="219464" y="120602"/>
                  <a:pt x="235543" y="117764"/>
                </a:cubicBezTo>
                <a:cubicBezTo>
                  <a:pt x="239138" y="117130"/>
                  <a:pt x="243039" y="116526"/>
                  <a:pt x="245933" y="114300"/>
                </a:cubicBezTo>
                <a:cubicBezTo>
                  <a:pt x="258245" y="104829"/>
                  <a:pt x="268776" y="93236"/>
                  <a:pt x="280570" y="83127"/>
                </a:cubicBezTo>
                <a:cubicBezTo>
                  <a:pt x="320818" y="48629"/>
                  <a:pt x="256186" y="110975"/>
                  <a:pt x="318670" y="48491"/>
                </a:cubicBezTo>
                <a:cubicBezTo>
                  <a:pt x="320979" y="42718"/>
                  <a:pt x="323631" y="37071"/>
                  <a:pt x="325597" y="31173"/>
                </a:cubicBezTo>
                <a:cubicBezTo>
                  <a:pt x="327102" y="26657"/>
                  <a:pt x="331702" y="21279"/>
                  <a:pt x="329061" y="17318"/>
                </a:cubicBezTo>
                <a:cubicBezTo>
                  <a:pt x="327036" y="14280"/>
                  <a:pt x="321852" y="18992"/>
                  <a:pt x="318670" y="20782"/>
                </a:cubicBezTo>
                <a:cubicBezTo>
                  <a:pt x="303310" y="29422"/>
                  <a:pt x="288165" y="38507"/>
                  <a:pt x="273643" y="48491"/>
                </a:cubicBezTo>
                <a:cubicBezTo>
                  <a:pt x="269607" y="51266"/>
                  <a:pt x="265969" y="54806"/>
                  <a:pt x="263252" y="58882"/>
                </a:cubicBezTo>
                <a:cubicBezTo>
                  <a:pt x="247422" y="82627"/>
                  <a:pt x="232726" y="106298"/>
                  <a:pt x="228615" y="135082"/>
                </a:cubicBezTo>
                <a:cubicBezTo>
                  <a:pt x="228026" y="139203"/>
                  <a:pt x="232292" y="127292"/>
                  <a:pt x="235543" y="124691"/>
                </a:cubicBezTo>
                <a:cubicBezTo>
                  <a:pt x="238394" y="122410"/>
                  <a:pt x="242470" y="122382"/>
                  <a:pt x="245933" y="121227"/>
                </a:cubicBezTo>
                <a:cubicBezTo>
                  <a:pt x="291198" y="87282"/>
                  <a:pt x="236337" y="130825"/>
                  <a:pt x="266715" y="100446"/>
                </a:cubicBezTo>
                <a:cubicBezTo>
                  <a:pt x="271942" y="95218"/>
                  <a:pt x="278806" y="91818"/>
                  <a:pt x="284033" y="86591"/>
                </a:cubicBezTo>
                <a:cubicBezTo>
                  <a:pt x="288115" y="82509"/>
                  <a:pt x="299227" y="75939"/>
                  <a:pt x="294424" y="72737"/>
                </a:cubicBezTo>
                <a:cubicBezTo>
                  <a:pt x="288349" y="68687"/>
                  <a:pt x="280570" y="77355"/>
                  <a:pt x="273643" y="79664"/>
                </a:cubicBezTo>
                <a:cubicBezTo>
                  <a:pt x="272488" y="83128"/>
                  <a:pt x="270179" y="86404"/>
                  <a:pt x="270179" y="90055"/>
                </a:cubicBezTo>
                <a:cubicBezTo>
                  <a:pt x="270179" y="119632"/>
                  <a:pt x="291740" y="101470"/>
                  <a:pt x="318670" y="96982"/>
                </a:cubicBezTo>
                <a:cubicBezTo>
                  <a:pt x="324477" y="96014"/>
                  <a:pt x="330215" y="94673"/>
                  <a:pt x="335988" y="93518"/>
                </a:cubicBezTo>
                <a:cubicBezTo>
                  <a:pt x="344070" y="90054"/>
                  <a:pt x="353199" y="88402"/>
                  <a:pt x="360233" y="83127"/>
                </a:cubicBezTo>
                <a:cubicBezTo>
                  <a:pt x="377343" y="70295"/>
                  <a:pt x="385240" y="57588"/>
                  <a:pt x="370624" y="38100"/>
                </a:cubicBezTo>
                <a:cubicBezTo>
                  <a:pt x="367768" y="34292"/>
                  <a:pt x="361388" y="35791"/>
                  <a:pt x="356770" y="34637"/>
                </a:cubicBezTo>
                <a:cubicBezTo>
                  <a:pt x="353306" y="36946"/>
                  <a:pt x="349145" y="38453"/>
                  <a:pt x="346379" y="41564"/>
                </a:cubicBezTo>
                <a:cubicBezTo>
                  <a:pt x="336720" y="52430"/>
                  <a:pt x="327961" y="66066"/>
                  <a:pt x="322133" y="79664"/>
                </a:cubicBezTo>
                <a:cubicBezTo>
                  <a:pt x="320695" y="83020"/>
                  <a:pt x="319824" y="86591"/>
                  <a:pt x="318670" y="90055"/>
                </a:cubicBezTo>
                <a:cubicBezTo>
                  <a:pt x="320979" y="100446"/>
                  <a:pt x="316403" y="115864"/>
                  <a:pt x="325597" y="121227"/>
                </a:cubicBezTo>
                <a:cubicBezTo>
                  <a:pt x="335767" y="127160"/>
                  <a:pt x="360233" y="114300"/>
                  <a:pt x="360233" y="114300"/>
                </a:cubicBezTo>
                <a:cubicBezTo>
                  <a:pt x="361388" y="110836"/>
                  <a:pt x="360776" y="106100"/>
                  <a:pt x="363697" y="103909"/>
                </a:cubicBezTo>
                <a:cubicBezTo>
                  <a:pt x="373535" y="96531"/>
                  <a:pt x="400646" y="89889"/>
                  <a:pt x="412188" y="86591"/>
                </a:cubicBezTo>
                <a:cubicBezTo>
                  <a:pt x="415652" y="84282"/>
                  <a:pt x="426716" y="79204"/>
                  <a:pt x="422579" y="79664"/>
                </a:cubicBezTo>
                <a:cubicBezTo>
                  <a:pt x="408385" y="81241"/>
                  <a:pt x="393982" y="84070"/>
                  <a:pt x="381015" y="90055"/>
                </a:cubicBezTo>
                <a:cubicBezTo>
                  <a:pt x="377700" y="91585"/>
                  <a:pt x="378706" y="96982"/>
                  <a:pt x="377552" y="100446"/>
                </a:cubicBezTo>
                <a:cubicBezTo>
                  <a:pt x="379861" y="111991"/>
                  <a:pt x="375727" y="127206"/>
                  <a:pt x="384479" y="135082"/>
                </a:cubicBezTo>
                <a:cubicBezTo>
                  <a:pt x="391398" y="141309"/>
                  <a:pt x="402988" y="133033"/>
                  <a:pt x="412188" y="131618"/>
                </a:cubicBezTo>
                <a:cubicBezTo>
                  <a:pt x="434318" y="128213"/>
                  <a:pt x="432139" y="126883"/>
                  <a:pt x="457215" y="117764"/>
                </a:cubicBezTo>
                <a:cubicBezTo>
                  <a:pt x="468657" y="113603"/>
                  <a:pt x="498392" y="105064"/>
                  <a:pt x="502243" y="103909"/>
                </a:cubicBezTo>
                <a:cubicBezTo>
                  <a:pt x="508860" y="84053"/>
                  <a:pt x="501477" y="99116"/>
                  <a:pt x="526488" y="79664"/>
                </a:cubicBezTo>
                <a:cubicBezTo>
                  <a:pt x="530355" y="76657"/>
                  <a:pt x="541711" y="70078"/>
                  <a:pt x="536879" y="69273"/>
                </a:cubicBezTo>
                <a:cubicBezTo>
                  <a:pt x="526379" y="67523"/>
                  <a:pt x="516097" y="73891"/>
                  <a:pt x="505706" y="76200"/>
                </a:cubicBezTo>
                <a:cubicBezTo>
                  <a:pt x="482284" y="111334"/>
                  <a:pt x="487952" y="95257"/>
                  <a:pt x="481461" y="121227"/>
                </a:cubicBezTo>
                <a:cubicBezTo>
                  <a:pt x="482615" y="128154"/>
                  <a:pt x="481440" y="135911"/>
                  <a:pt x="484924" y="142009"/>
                </a:cubicBezTo>
                <a:cubicBezTo>
                  <a:pt x="489373" y="149795"/>
                  <a:pt x="515959" y="142032"/>
                  <a:pt x="516097" y="142009"/>
                </a:cubicBezTo>
                <a:cubicBezTo>
                  <a:pt x="520715" y="138545"/>
                  <a:pt x="525149" y="134820"/>
                  <a:pt x="529952" y="131618"/>
                </a:cubicBezTo>
                <a:cubicBezTo>
                  <a:pt x="535553" y="127884"/>
                  <a:pt x="542510" y="125987"/>
                  <a:pt x="547270" y="121227"/>
                </a:cubicBezTo>
                <a:cubicBezTo>
                  <a:pt x="549851" y="118646"/>
                  <a:pt x="548152" y="113418"/>
                  <a:pt x="550733" y="110837"/>
                </a:cubicBezTo>
                <a:cubicBezTo>
                  <a:pt x="556620" y="104950"/>
                  <a:pt x="565159" y="102360"/>
                  <a:pt x="571515" y="96982"/>
                </a:cubicBezTo>
                <a:cubicBezTo>
                  <a:pt x="577559" y="91868"/>
                  <a:pt x="593953" y="71037"/>
                  <a:pt x="606152" y="65809"/>
                </a:cubicBezTo>
                <a:cubicBezTo>
                  <a:pt x="610527" y="63934"/>
                  <a:pt x="615388" y="63500"/>
                  <a:pt x="620006" y="62346"/>
                </a:cubicBezTo>
                <a:cubicBezTo>
                  <a:pt x="604205" y="72879"/>
                  <a:pt x="600472" y="73703"/>
                  <a:pt x="588833" y="96982"/>
                </a:cubicBezTo>
                <a:cubicBezTo>
                  <a:pt x="585692" y="103263"/>
                  <a:pt x="586524" y="110837"/>
                  <a:pt x="585370" y="117764"/>
                </a:cubicBezTo>
                <a:cubicBezTo>
                  <a:pt x="588834" y="120073"/>
                  <a:pt x="592038" y="122829"/>
                  <a:pt x="595761" y="124691"/>
                </a:cubicBezTo>
                <a:cubicBezTo>
                  <a:pt x="615632" y="134626"/>
                  <a:pt x="636483" y="124110"/>
                  <a:pt x="658106" y="121227"/>
                </a:cubicBezTo>
                <a:cubicBezTo>
                  <a:pt x="661570" y="120073"/>
                  <a:pt x="665710" y="120122"/>
                  <a:pt x="668497" y="117764"/>
                </a:cubicBezTo>
                <a:cubicBezTo>
                  <a:pt x="680961" y="107217"/>
                  <a:pt x="703133" y="83127"/>
                  <a:pt x="703133" y="83127"/>
                </a:cubicBezTo>
                <a:cubicBezTo>
                  <a:pt x="705685" y="75471"/>
                  <a:pt x="713224" y="58262"/>
                  <a:pt x="703133" y="51955"/>
                </a:cubicBezTo>
                <a:cubicBezTo>
                  <a:pt x="696210" y="47628"/>
                  <a:pt x="686970" y="54264"/>
                  <a:pt x="678888" y="55418"/>
                </a:cubicBezTo>
                <a:cubicBezTo>
                  <a:pt x="673115" y="57727"/>
                  <a:pt x="666842" y="59051"/>
                  <a:pt x="661570" y="62346"/>
                </a:cubicBezTo>
                <a:cubicBezTo>
                  <a:pt x="646547" y="71736"/>
                  <a:pt x="651506" y="76460"/>
                  <a:pt x="647715" y="93518"/>
                </a:cubicBezTo>
                <a:cubicBezTo>
                  <a:pt x="646923" y="97082"/>
                  <a:pt x="645406" y="100445"/>
                  <a:pt x="644252" y="103909"/>
                </a:cubicBezTo>
                <a:cubicBezTo>
                  <a:pt x="645406" y="110836"/>
                  <a:pt x="641434" y="121550"/>
                  <a:pt x="647715" y="124691"/>
                </a:cubicBezTo>
                <a:cubicBezTo>
                  <a:pt x="653736" y="127702"/>
                  <a:pt x="659719" y="118433"/>
                  <a:pt x="665033" y="114300"/>
                </a:cubicBezTo>
                <a:cubicBezTo>
                  <a:pt x="689687" y="95125"/>
                  <a:pt x="668098" y="104043"/>
                  <a:pt x="689279" y="96982"/>
                </a:cubicBezTo>
                <a:cubicBezTo>
                  <a:pt x="692743" y="93518"/>
                  <a:pt x="696861" y="90604"/>
                  <a:pt x="699670" y="86591"/>
                </a:cubicBezTo>
                <a:cubicBezTo>
                  <a:pt x="705008" y="78966"/>
                  <a:pt x="707340" y="69303"/>
                  <a:pt x="713524" y="62346"/>
                </a:cubicBezTo>
                <a:cubicBezTo>
                  <a:pt x="716954" y="58487"/>
                  <a:pt x="722761" y="57727"/>
                  <a:pt x="727379" y="55418"/>
                </a:cubicBezTo>
                <a:cubicBezTo>
                  <a:pt x="723915" y="53109"/>
                  <a:pt x="721125" y="48951"/>
                  <a:pt x="716988" y="48491"/>
                </a:cubicBezTo>
                <a:cubicBezTo>
                  <a:pt x="699052" y="46499"/>
                  <a:pt x="694804" y="53006"/>
                  <a:pt x="682352" y="62346"/>
                </a:cubicBezTo>
                <a:cubicBezTo>
                  <a:pt x="678558" y="73728"/>
                  <a:pt x="674652" y="80043"/>
                  <a:pt x="682352" y="93518"/>
                </a:cubicBezTo>
                <a:cubicBezTo>
                  <a:pt x="684164" y="96688"/>
                  <a:pt x="689279" y="95827"/>
                  <a:pt x="692743" y="96982"/>
                </a:cubicBezTo>
                <a:cubicBezTo>
                  <a:pt x="719297" y="95827"/>
                  <a:pt x="746060" y="97031"/>
                  <a:pt x="772406" y="93518"/>
                </a:cubicBezTo>
                <a:cubicBezTo>
                  <a:pt x="781122" y="92356"/>
                  <a:pt x="788696" y="86871"/>
                  <a:pt x="796652" y="83127"/>
                </a:cubicBezTo>
                <a:cubicBezTo>
                  <a:pt x="845513" y="60134"/>
                  <a:pt x="814509" y="70603"/>
                  <a:pt x="855533" y="58882"/>
                </a:cubicBezTo>
                <a:cubicBezTo>
                  <a:pt x="861306" y="50800"/>
                  <a:pt x="865096" y="40841"/>
                  <a:pt x="872852" y="34637"/>
                </a:cubicBezTo>
                <a:cubicBezTo>
                  <a:pt x="877449" y="30959"/>
                  <a:pt x="895881" y="29745"/>
                  <a:pt x="890170" y="31173"/>
                </a:cubicBezTo>
                <a:cubicBezTo>
                  <a:pt x="879843" y="33754"/>
                  <a:pt x="869388" y="35791"/>
                  <a:pt x="858997" y="38100"/>
                </a:cubicBezTo>
                <a:cubicBezTo>
                  <a:pt x="829894" y="67203"/>
                  <a:pt x="877958" y="21093"/>
                  <a:pt x="810506" y="69273"/>
                </a:cubicBezTo>
                <a:cubicBezTo>
                  <a:pt x="802708" y="74843"/>
                  <a:pt x="792983" y="97391"/>
                  <a:pt x="789724" y="103909"/>
                </a:cubicBezTo>
                <a:cubicBezTo>
                  <a:pt x="800136" y="135143"/>
                  <a:pt x="792825" y="124667"/>
                  <a:pt x="862461" y="100446"/>
                </a:cubicBezTo>
                <a:cubicBezTo>
                  <a:pt x="867913" y="98550"/>
                  <a:pt x="867840" y="89455"/>
                  <a:pt x="872852" y="86591"/>
                </a:cubicBezTo>
                <a:cubicBezTo>
                  <a:pt x="884585" y="79886"/>
                  <a:pt x="898252" y="77355"/>
                  <a:pt x="910952" y="72737"/>
                </a:cubicBezTo>
                <a:cubicBezTo>
                  <a:pt x="914416" y="69273"/>
                  <a:pt x="918626" y="66422"/>
                  <a:pt x="921343" y="62346"/>
                </a:cubicBezTo>
                <a:cubicBezTo>
                  <a:pt x="923368" y="59308"/>
                  <a:pt x="922402" y="54703"/>
                  <a:pt x="924806" y="51955"/>
                </a:cubicBezTo>
                <a:cubicBezTo>
                  <a:pt x="930744" y="45169"/>
                  <a:pt x="938661" y="40410"/>
                  <a:pt x="945588" y="34637"/>
                </a:cubicBezTo>
                <a:cubicBezTo>
                  <a:pt x="944433" y="27710"/>
                  <a:pt x="948645" y="16463"/>
                  <a:pt x="942124" y="13855"/>
                </a:cubicBezTo>
                <a:cubicBezTo>
                  <a:pt x="932241" y="9902"/>
                  <a:pt x="921237" y="18039"/>
                  <a:pt x="910952" y="20782"/>
                </a:cubicBezTo>
                <a:cubicBezTo>
                  <a:pt x="903897" y="22663"/>
                  <a:pt x="890170" y="27709"/>
                  <a:pt x="890170" y="27709"/>
                </a:cubicBezTo>
                <a:cubicBezTo>
                  <a:pt x="883243" y="33482"/>
                  <a:pt x="876128" y="39036"/>
                  <a:pt x="869388" y="45027"/>
                </a:cubicBezTo>
                <a:cubicBezTo>
                  <a:pt x="865727" y="48281"/>
                  <a:pt x="860986" y="50942"/>
                  <a:pt x="858997" y="55418"/>
                </a:cubicBezTo>
                <a:cubicBezTo>
                  <a:pt x="856145" y="61836"/>
                  <a:pt x="856688" y="69273"/>
                  <a:pt x="855533" y="76200"/>
                </a:cubicBezTo>
                <a:cubicBezTo>
                  <a:pt x="857842" y="84282"/>
                  <a:pt x="854487" y="97788"/>
                  <a:pt x="862461" y="100446"/>
                </a:cubicBezTo>
                <a:cubicBezTo>
                  <a:pt x="877163" y="105347"/>
                  <a:pt x="919301" y="90192"/>
                  <a:pt x="935197" y="83127"/>
                </a:cubicBezTo>
                <a:cubicBezTo>
                  <a:pt x="946993" y="77885"/>
                  <a:pt x="969833" y="65809"/>
                  <a:pt x="969833" y="65809"/>
                </a:cubicBezTo>
                <a:cubicBezTo>
                  <a:pt x="972142" y="62345"/>
                  <a:pt x="973817" y="58362"/>
                  <a:pt x="976761" y="55418"/>
                </a:cubicBezTo>
                <a:cubicBezTo>
                  <a:pt x="980843" y="51336"/>
                  <a:pt x="989483" y="50688"/>
                  <a:pt x="990615" y="45027"/>
                </a:cubicBezTo>
                <a:cubicBezTo>
                  <a:pt x="991431" y="40945"/>
                  <a:pt x="983688" y="40409"/>
                  <a:pt x="980224" y="38100"/>
                </a:cubicBezTo>
                <a:cubicBezTo>
                  <a:pt x="976760" y="40409"/>
                  <a:pt x="973556" y="43165"/>
                  <a:pt x="969833" y="45027"/>
                </a:cubicBezTo>
                <a:cubicBezTo>
                  <a:pt x="966568" y="46660"/>
                  <a:pt x="962481" y="46466"/>
                  <a:pt x="959443" y="48491"/>
                </a:cubicBezTo>
                <a:cubicBezTo>
                  <a:pt x="955367" y="51208"/>
                  <a:pt x="952516" y="55418"/>
                  <a:pt x="949052" y="58882"/>
                </a:cubicBezTo>
                <a:cubicBezTo>
                  <a:pt x="940852" y="83478"/>
                  <a:pt x="951374" y="54625"/>
                  <a:pt x="928270" y="96982"/>
                </a:cubicBezTo>
                <a:cubicBezTo>
                  <a:pt x="926522" y="100187"/>
                  <a:pt x="925961" y="103909"/>
                  <a:pt x="924806" y="107373"/>
                </a:cubicBezTo>
                <a:cubicBezTo>
                  <a:pt x="927115" y="110837"/>
                  <a:pt x="927730" y="116620"/>
                  <a:pt x="931733" y="117764"/>
                </a:cubicBezTo>
                <a:cubicBezTo>
                  <a:pt x="937394" y="119381"/>
                  <a:pt x="943315" y="115624"/>
                  <a:pt x="949052" y="114300"/>
                </a:cubicBezTo>
                <a:cubicBezTo>
                  <a:pt x="958329" y="112159"/>
                  <a:pt x="967525" y="109682"/>
                  <a:pt x="976761" y="107373"/>
                </a:cubicBezTo>
                <a:cubicBezTo>
                  <a:pt x="984843" y="101600"/>
                  <a:pt x="993624" y="96699"/>
                  <a:pt x="1001006" y="90055"/>
                </a:cubicBezTo>
                <a:cubicBezTo>
                  <a:pt x="1010746" y="81289"/>
                  <a:pt x="1012169" y="73118"/>
                  <a:pt x="1018324" y="62346"/>
                </a:cubicBezTo>
                <a:cubicBezTo>
                  <a:pt x="1020389" y="58732"/>
                  <a:pt x="1022943" y="55419"/>
                  <a:pt x="1025252" y="51955"/>
                </a:cubicBezTo>
                <a:cubicBezTo>
                  <a:pt x="1026406" y="47337"/>
                  <a:pt x="1026840" y="42476"/>
                  <a:pt x="1028715" y="38100"/>
                </a:cubicBezTo>
                <a:cubicBezTo>
                  <a:pt x="1030355" y="34274"/>
                  <a:pt x="1039592" y="29025"/>
                  <a:pt x="1035643" y="27709"/>
                </a:cubicBezTo>
                <a:cubicBezTo>
                  <a:pt x="1029744" y="25743"/>
                  <a:pt x="1023885" y="31856"/>
                  <a:pt x="1018324" y="34637"/>
                </a:cubicBezTo>
                <a:cubicBezTo>
                  <a:pt x="1007692" y="39953"/>
                  <a:pt x="997543" y="46182"/>
                  <a:pt x="987152" y="51955"/>
                </a:cubicBezTo>
                <a:cubicBezTo>
                  <a:pt x="984843" y="55419"/>
                  <a:pt x="983168" y="59402"/>
                  <a:pt x="980224" y="62346"/>
                </a:cubicBezTo>
                <a:cubicBezTo>
                  <a:pt x="973848" y="68722"/>
                  <a:pt x="962095" y="71046"/>
                  <a:pt x="959443" y="79664"/>
                </a:cubicBezTo>
                <a:cubicBezTo>
                  <a:pt x="956643" y="88764"/>
                  <a:pt x="964061" y="98137"/>
                  <a:pt x="966370" y="107373"/>
                </a:cubicBezTo>
                <a:cubicBezTo>
                  <a:pt x="981756" y="102757"/>
                  <a:pt x="1010113" y="95674"/>
                  <a:pt x="1025252" y="86591"/>
                </a:cubicBezTo>
                <a:cubicBezTo>
                  <a:pt x="1029452" y="84071"/>
                  <a:pt x="1032179" y="79664"/>
                  <a:pt x="1035643" y="76200"/>
                </a:cubicBezTo>
                <a:cubicBezTo>
                  <a:pt x="1042257" y="56355"/>
                  <a:pt x="1034089" y="74289"/>
                  <a:pt x="1052961" y="55418"/>
                </a:cubicBezTo>
                <a:cubicBezTo>
                  <a:pt x="1054532" y="53847"/>
                  <a:pt x="1068311" y="35108"/>
                  <a:pt x="1070279" y="31173"/>
                </a:cubicBezTo>
                <a:cubicBezTo>
                  <a:pt x="1071912" y="27907"/>
                  <a:pt x="1077366" y="21235"/>
                  <a:pt x="1073743" y="20782"/>
                </a:cubicBezTo>
                <a:cubicBezTo>
                  <a:pt x="1063181" y="19462"/>
                  <a:pt x="1052897" y="25127"/>
                  <a:pt x="1042570" y="27709"/>
                </a:cubicBezTo>
                <a:cubicBezTo>
                  <a:pt x="1039028" y="28595"/>
                  <a:pt x="1035643" y="30018"/>
                  <a:pt x="1032179" y="31173"/>
                </a:cubicBezTo>
                <a:cubicBezTo>
                  <a:pt x="1015113" y="56774"/>
                  <a:pt x="1040211" y="23510"/>
                  <a:pt x="997543" y="51955"/>
                </a:cubicBezTo>
                <a:cubicBezTo>
                  <a:pt x="994505" y="53980"/>
                  <a:pt x="995712" y="59080"/>
                  <a:pt x="994079" y="62346"/>
                </a:cubicBezTo>
                <a:cubicBezTo>
                  <a:pt x="991068" y="68367"/>
                  <a:pt x="987152" y="73891"/>
                  <a:pt x="983688" y="79664"/>
                </a:cubicBezTo>
                <a:cubicBezTo>
                  <a:pt x="984843" y="85437"/>
                  <a:pt x="981337" y="96064"/>
                  <a:pt x="987152" y="96982"/>
                </a:cubicBezTo>
                <a:cubicBezTo>
                  <a:pt x="1052989" y="107377"/>
                  <a:pt x="1033389" y="97642"/>
                  <a:pt x="1063352" y="79664"/>
                </a:cubicBezTo>
                <a:cubicBezTo>
                  <a:pt x="1094804" y="60792"/>
                  <a:pt x="1074678" y="78728"/>
                  <a:pt x="1094524" y="58882"/>
                </a:cubicBezTo>
                <a:cubicBezTo>
                  <a:pt x="1095679" y="55418"/>
                  <a:pt x="1096355" y="51757"/>
                  <a:pt x="1097988" y="48491"/>
                </a:cubicBezTo>
                <a:cubicBezTo>
                  <a:pt x="1099850" y="44768"/>
                  <a:pt x="1104231" y="42206"/>
                  <a:pt x="1104915" y="38100"/>
                </a:cubicBezTo>
                <a:cubicBezTo>
                  <a:pt x="1105515" y="34499"/>
                  <a:pt x="1102606" y="31173"/>
                  <a:pt x="1101452" y="27709"/>
                </a:cubicBezTo>
                <a:cubicBezTo>
                  <a:pt x="1097988" y="28864"/>
                  <a:pt x="1094572" y="30170"/>
                  <a:pt x="1091061" y="31173"/>
                </a:cubicBezTo>
                <a:cubicBezTo>
                  <a:pt x="1086484" y="32481"/>
                  <a:pt x="1081106" y="31907"/>
                  <a:pt x="1077206" y="34637"/>
                </a:cubicBezTo>
                <a:cubicBezTo>
                  <a:pt x="1069180" y="40255"/>
                  <a:pt x="1064261" y="49540"/>
                  <a:pt x="1056424" y="55418"/>
                </a:cubicBezTo>
                <a:cubicBezTo>
                  <a:pt x="1038651" y="68748"/>
                  <a:pt x="1046652" y="61727"/>
                  <a:pt x="1032179" y="76200"/>
                </a:cubicBezTo>
                <a:cubicBezTo>
                  <a:pt x="1031024" y="79664"/>
                  <a:pt x="1030650" y="83495"/>
                  <a:pt x="1028715" y="86591"/>
                </a:cubicBezTo>
                <a:cubicBezTo>
                  <a:pt x="1022092" y="97189"/>
                  <a:pt x="1015993" y="102777"/>
                  <a:pt x="1007933" y="110837"/>
                </a:cubicBezTo>
                <a:cubicBezTo>
                  <a:pt x="1006779" y="116610"/>
                  <a:pt x="1002608" y="122570"/>
                  <a:pt x="1004470" y="128155"/>
                </a:cubicBezTo>
                <a:cubicBezTo>
                  <a:pt x="1005503" y="131253"/>
                  <a:pt x="1009937" y="124148"/>
                  <a:pt x="1011397" y="121227"/>
                </a:cubicBezTo>
                <a:cubicBezTo>
                  <a:pt x="1013526" y="116969"/>
                  <a:pt x="1013706" y="111991"/>
                  <a:pt x="1014861" y="107373"/>
                </a:cubicBezTo>
                <a:cubicBezTo>
                  <a:pt x="1017170" y="114300"/>
                  <a:pt x="1017407" y="122313"/>
                  <a:pt x="1021788" y="128155"/>
                </a:cubicBezTo>
                <a:cubicBezTo>
                  <a:pt x="1032384" y="142283"/>
                  <a:pt x="1052344" y="130907"/>
                  <a:pt x="1063352" y="128155"/>
                </a:cubicBezTo>
                <a:cubicBezTo>
                  <a:pt x="1065661" y="125846"/>
                  <a:pt x="1067444" y="122847"/>
                  <a:pt x="1070279" y="121227"/>
                </a:cubicBezTo>
                <a:cubicBezTo>
                  <a:pt x="1084125" y="113314"/>
                  <a:pt x="1104392" y="110568"/>
                  <a:pt x="1118770" y="107373"/>
                </a:cubicBezTo>
                <a:cubicBezTo>
                  <a:pt x="1119924" y="103909"/>
                  <a:pt x="1119651" y="99564"/>
                  <a:pt x="1122233" y="96982"/>
                </a:cubicBezTo>
                <a:cubicBezTo>
                  <a:pt x="1124815" y="94400"/>
                  <a:pt x="1136275" y="93518"/>
                  <a:pt x="1132624" y="93518"/>
                </a:cubicBezTo>
                <a:cubicBezTo>
                  <a:pt x="1124460" y="93518"/>
                  <a:pt x="1116461" y="95827"/>
                  <a:pt x="1108379" y="96982"/>
                </a:cubicBezTo>
                <a:cubicBezTo>
                  <a:pt x="1102606" y="100446"/>
                  <a:pt x="1095194" y="102059"/>
                  <a:pt x="1091061" y="107373"/>
                </a:cubicBezTo>
                <a:cubicBezTo>
                  <a:pt x="1079759" y="121903"/>
                  <a:pt x="1085003" y="133372"/>
                  <a:pt x="1087597" y="148937"/>
                </a:cubicBezTo>
                <a:cubicBezTo>
                  <a:pt x="1090113" y="148518"/>
                  <a:pt x="1113085" y="145799"/>
                  <a:pt x="1118770" y="142009"/>
                </a:cubicBezTo>
                <a:cubicBezTo>
                  <a:pt x="1144711" y="124714"/>
                  <a:pt x="1114848" y="136388"/>
                  <a:pt x="1139552" y="128155"/>
                </a:cubicBezTo>
                <a:cubicBezTo>
                  <a:pt x="1144170" y="122382"/>
                  <a:pt x="1147793" y="115648"/>
                  <a:pt x="1153406" y="110837"/>
                </a:cubicBezTo>
                <a:cubicBezTo>
                  <a:pt x="1170648" y="96058"/>
                  <a:pt x="1159255" y="120997"/>
                  <a:pt x="1167261" y="96982"/>
                </a:cubicBezTo>
                <a:cubicBezTo>
                  <a:pt x="1150596" y="93649"/>
                  <a:pt x="1138152" y="87990"/>
                  <a:pt x="1122233" y="103909"/>
                </a:cubicBezTo>
                <a:cubicBezTo>
                  <a:pt x="1117267" y="108875"/>
                  <a:pt x="1120991" y="118028"/>
                  <a:pt x="1118770" y="124691"/>
                </a:cubicBezTo>
                <a:cubicBezTo>
                  <a:pt x="1117454" y="128640"/>
                  <a:pt x="1114152" y="131618"/>
                  <a:pt x="1111843" y="135082"/>
                </a:cubicBezTo>
                <a:cubicBezTo>
                  <a:pt x="1120916" y="162308"/>
                  <a:pt x="1114924" y="155478"/>
                  <a:pt x="1174188" y="142009"/>
                </a:cubicBezTo>
                <a:cubicBezTo>
                  <a:pt x="1188687" y="138714"/>
                  <a:pt x="1190823" y="126896"/>
                  <a:pt x="1198433" y="117764"/>
                </a:cubicBezTo>
                <a:cubicBezTo>
                  <a:pt x="1201569" y="114001"/>
                  <a:pt x="1205360" y="110837"/>
                  <a:pt x="1208824" y="107373"/>
                </a:cubicBezTo>
                <a:cubicBezTo>
                  <a:pt x="1207670" y="103909"/>
                  <a:pt x="1208825" y="95827"/>
                  <a:pt x="1205361" y="96982"/>
                </a:cubicBezTo>
                <a:cubicBezTo>
                  <a:pt x="1201938" y="98123"/>
                  <a:pt x="1178208" y="115710"/>
                  <a:pt x="1170724" y="124691"/>
                </a:cubicBezTo>
                <a:cubicBezTo>
                  <a:pt x="1167028" y="129126"/>
                  <a:pt x="1163797" y="133928"/>
                  <a:pt x="1160333" y="138546"/>
                </a:cubicBezTo>
                <a:cubicBezTo>
                  <a:pt x="1159179" y="142010"/>
                  <a:pt x="1155237" y="145672"/>
                  <a:pt x="1156870" y="148937"/>
                </a:cubicBezTo>
                <a:cubicBezTo>
                  <a:pt x="1158503" y="152202"/>
                  <a:pt x="1163681" y="153116"/>
                  <a:pt x="1167261" y="152400"/>
                </a:cubicBezTo>
                <a:cubicBezTo>
                  <a:pt x="1175883" y="150675"/>
                  <a:pt x="1183642" y="145941"/>
                  <a:pt x="1191506" y="142009"/>
                </a:cubicBezTo>
                <a:cubicBezTo>
                  <a:pt x="1205417" y="135053"/>
                  <a:pt x="1209599" y="132045"/>
                  <a:pt x="1219215" y="121227"/>
                </a:cubicBezTo>
                <a:cubicBezTo>
                  <a:pt x="1240732" y="97021"/>
                  <a:pt x="1227225" y="103549"/>
                  <a:pt x="1246924" y="96982"/>
                </a:cubicBezTo>
                <a:cubicBezTo>
                  <a:pt x="1253326" y="90581"/>
                  <a:pt x="1258734" y="87550"/>
                  <a:pt x="1257315" y="76200"/>
                </a:cubicBezTo>
                <a:cubicBezTo>
                  <a:pt x="1256675" y="71077"/>
                  <a:pt x="1252697" y="66964"/>
                  <a:pt x="1250388" y="62346"/>
                </a:cubicBezTo>
                <a:cubicBezTo>
                  <a:pt x="1227810" y="73635"/>
                  <a:pt x="1223086" y="74448"/>
                  <a:pt x="1201897" y="93518"/>
                </a:cubicBezTo>
                <a:cubicBezTo>
                  <a:pt x="1177415" y="115551"/>
                  <a:pt x="1216915" y="92935"/>
                  <a:pt x="1181115" y="110837"/>
                </a:cubicBezTo>
                <a:cubicBezTo>
                  <a:pt x="1169408" y="145958"/>
                  <a:pt x="1164648" y="132896"/>
                  <a:pt x="1177652" y="152400"/>
                </a:cubicBezTo>
                <a:lnTo>
                  <a:pt x="1212288" y="138546"/>
                </a:lnTo>
                <a:cubicBezTo>
                  <a:pt x="1223682" y="134164"/>
                  <a:pt x="1224986" y="136818"/>
                  <a:pt x="1233070" y="124691"/>
                </a:cubicBezTo>
                <a:cubicBezTo>
                  <a:pt x="1237366" y="118247"/>
                  <a:pt x="1240316" y="110987"/>
                  <a:pt x="1243461" y="103909"/>
                </a:cubicBezTo>
                <a:cubicBezTo>
                  <a:pt x="1244944" y="100573"/>
                  <a:pt x="1245291" y="96784"/>
                  <a:pt x="1246924" y="93518"/>
                </a:cubicBezTo>
                <a:cubicBezTo>
                  <a:pt x="1248786" y="89795"/>
                  <a:pt x="1257576" y="84989"/>
                  <a:pt x="1253852" y="83127"/>
                </a:cubicBezTo>
                <a:cubicBezTo>
                  <a:pt x="1249233" y="80818"/>
                  <a:pt x="1244293" y="87191"/>
                  <a:pt x="1239997" y="90055"/>
                </a:cubicBezTo>
                <a:cubicBezTo>
                  <a:pt x="1230391" y="96459"/>
                  <a:pt x="1212288" y="110837"/>
                  <a:pt x="1212288" y="110837"/>
                </a:cubicBezTo>
                <a:cubicBezTo>
                  <a:pt x="1214597" y="115455"/>
                  <a:pt x="1214097" y="124009"/>
                  <a:pt x="1219215" y="124691"/>
                </a:cubicBezTo>
                <a:cubicBezTo>
                  <a:pt x="1257654" y="129816"/>
                  <a:pt x="1259115" y="122892"/>
                  <a:pt x="1278097" y="103909"/>
                </a:cubicBezTo>
                <a:cubicBezTo>
                  <a:pt x="1279252" y="100445"/>
                  <a:pt x="1279928" y="96784"/>
                  <a:pt x="1281561" y="93518"/>
                </a:cubicBezTo>
                <a:cubicBezTo>
                  <a:pt x="1294991" y="66658"/>
                  <a:pt x="1283244" y="98855"/>
                  <a:pt x="1291952" y="72737"/>
                </a:cubicBezTo>
                <a:cubicBezTo>
                  <a:pt x="1288488" y="71582"/>
                  <a:pt x="1284951" y="67917"/>
                  <a:pt x="1281561" y="69273"/>
                </a:cubicBezTo>
                <a:cubicBezTo>
                  <a:pt x="1274126" y="72247"/>
                  <a:pt x="1274617" y="84884"/>
                  <a:pt x="1271170" y="90055"/>
                </a:cubicBezTo>
                <a:cubicBezTo>
                  <a:pt x="1266978" y="96343"/>
                  <a:pt x="1241392" y="116602"/>
                  <a:pt x="1239997" y="117764"/>
                </a:cubicBezTo>
                <a:cubicBezTo>
                  <a:pt x="1238842" y="122382"/>
                  <a:pt x="1235943" y="126895"/>
                  <a:pt x="1236533" y="131618"/>
                </a:cubicBezTo>
                <a:cubicBezTo>
                  <a:pt x="1240054" y="159782"/>
                  <a:pt x="1262175" y="140369"/>
                  <a:pt x="1281561" y="135082"/>
                </a:cubicBezTo>
                <a:cubicBezTo>
                  <a:pt x="1283870" y="131618"/>
                  <a:pt x="1285779" y="127852"/>
                  <a:pt x="1288488" y="124691"/>
                </a:cubicBezTo>
                <a:cubicBezTo>
                  <a:pt x="1292738" y="119732"/>
                  <a:pt x="1299171" y="116546"/>
                  <a:pt x="1302343" y="110837"/>
                </a:cubicBezTo>
                <a:cubicBezTo>
                  <a:pt x="1305202" y="105691"/>
                  <a:pt x="1304652" y="99291"/>
                  <a:pt x="1305806" y="93518"/>
                </a:cubicBezTo>
                <a:cubicBezTo>
                  <a:pt x="1304652" y="88900"/>
                  <a:pt x="1307074" y="80190"/>
                  <a:pt x="1302343" y="79664"/>
                </a:cubicBezTo>
                <a:cubicBezTo>
                  <a:pt x="1259459" y="74900"/>
                  <a:pt x="1282103" y="86780"/>
                  <a:pt x="1271170" y="100446"/>
                </a:cubicBezTo>
                <a:cubicBezTo>
                  <a:pt x="1268570" y="103697"/>
                  <a:pt x="1264243" y="105064"/>
                  <a:pt x="1260779" y="107373"/>
                </a:cubicBezTo>
                <a:cubicBezTo>
                  <a:pt x="1259624" y="110837"/>
                  <a:pt x="1258753" y="114408"/>
                  <a:pt x="1257315" y="117764"/>
                </a:cubicBezTo>
                <a:cubicBezTo>
                  <a:pt x="1252382" y="129274"/>
                  <a:pt x="1245334" y="132696"/>
                  <a:pt x="1253852" y="145473"/>
                </a:cubicBezTo>
                <a:cubicBezTo>
                  <a:pt x="1256161" y="148937"/>
                  <a:pt x="1260779" y="150091"/>
                  <a:pt x="1264243" y="152400"/>
                </a:cubicBezTo>
                <a:cubicBezTo>
                  <a:pt x="1272325" y="151246"/>
                  <a:pt x="1280908" y="151969"/>
                  <a:pt x="1288488" y="148937"/>
                </a:cubicBezTo>
                <a:cubicBezTo>
                  <a:pt x="1302245" y="143434"/>
                  <a:pt x="1301978" y="129249"/>
                  <a:pt x="1295415" y="117764"/>
                </a:cubicBezTo>
                <a:cubicBezTo>
                  <a:pt x="1292810" y="113205"/>
                  <a:pt x="1278172" y="114300"/>
                  <a:pt x="1274633" y="114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BC7D13-5B92-4D62-AF60-90F87BEADA0C}"/>
              </a:ext>
            </a:extLst>
          </p:cNvPr>
          <p:cNvGrpSpPr/>
          <p:nvPr/>
        </p:nvGrpSpPr>
        <p:grpSpPr>
          <a:xfrm>
            <a:off x="518250" y="1515488"/>
            <a:ext cx="243750" cy="491788"/>
            <a:chOff x="518250" y="1515488"/>
            <a:chExt cx="243750" cy="49178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FA9298-1AD6-423E-B1D9-FAFCEAA51267}"/>
                </a:ext>
              </a:extLst>
            </p:cNvPr>
            <p:cNvSpPr/>
            <p:nvPr/>
          </p:nvSpPr>
          <p:spPr>
            <a:xfrm>
              <a:off x="518250" y="1515488"/>
              <a:ext cx="243750" cy="376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17AB5B3-60F3-4364-8AD1-1A7C41F16A98}"/>
                </a:ext>
              </a:extLst>
            </p:cNvPr>
            <p:cNvSpPr/>
            <p:nvPr/>
          </p:nvSpPr>
          <p:spPr>
            <a:xfrm>
              <a:off x="671916" y="1582757"/>
              <a:ext cx="62487" cy="57170"/>
            </a:xfrm>
            <a:custGeom>
              <a:avLst/>
              <a:gdLst>
                <a:gd name="connsiteX0" fmla="*/ 17348 w 62487"/>
                <a:gd name="connsiteY0" fmla="*/ 7052 h 57170"/>
                <a:gd name="connsiteX1" fmla="*/ 10420 w 62487"/>
                <a:gd name="connsiteY1" fmla="*/ 34761 h 57170"/>
                <a:gd name="connsiteX2" fmla="*/ 51984 w 62487"/>
                <a:gd name="connsiteY2" fmla="*/ 17443 h 57170"/>
                <a:gd name="connsiteX3" fmla="*/ 41593 w 62487"/>
                <a:gd name="connsiteY3" fmla="*/ 10516 h 57170"/>
                <a:gd name="connsiteX4" fmla="*/ 38129 w 62487"/>
                <a:gd name="connsiteY4" fmla="*/ 125 h 57170"/>
                <a:gd name="connsiteX5" fmla="*/ 27739 w 62487"/>
                <a:gd name="connsiteY5" fmla="*/ 7052 h 57170"/>
                <a:gd name="connsiteX6" fmla="*/ 10420 w 62487"/>
                <a:gd name="connsiteY6" fmla="*/ 20907 h 57170"/>
                <a:gd name="connsiteX7" fmla="*/ 6957 w 62487"/>
                <a:gd name="connsiteY7" fmla="*/ 55543 h 57170"/>
                <a:gd name="connsiteX8" fmla="*/ 27739 w 62487"/>
                <a:gd name="connsiteY8" fmla="*/ 52079 h 57170"/>
                <a:gd name="connsiteX9" fmla="*/ 48520 w 62487"/>
                <a:gd name="connsiteY9" fmla="*/ 45152 h 57170"/>
                <a:gd name="connsiteX10" fmla="*/ 62375 w 62487"/>
                <a:gd name="connsiteY10" fmla="*/ 13979 h 57170"/>
                <a:gd name="connsiteX11" fmla="*/ 55448 w 62487"/>
                <a:gd name="connsiteY11" fmla="*/ 3588 h 57170"/>
                <a:gd name="connsiteX12" fmla="*/ 17348 w 62487"/>
                <a:gd name="connsiteY12" fmla="*/ 7052 h 5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487" h="57170">
                  <a:moveTo>
                    <a:pt x="17348" y="7052"/>
                  </a:moveTo>
                  <a:cubicBezTo>
                    <a:pt x="9843" y="12248"/>
                    <a:pt x="2498" y="29480"/>
                    <a:pt x="10420" y="34761"/>
                  </a:cubicBezTo>
                  <a:cubicBezTo>
                    <a:pt x="42464" y="56124"/>
                    <a:pt x="47167" y="31893"/>
                    <a:pt x="51984" y="17443"/>
                  </a:cubicBezTo>
                  <a:cubicBezTo>
                    <a:pt x="48520" y="15134"/>
                    <a:pt x="44194" y="13767"/>
                    <a:pt x="41593" y="10516"/>
                  </a:cubicBezTo>
                  <a:cubicBezTo>
                    <a:pt x="39312" y="7665"/>
                    <a:pt x="41671" y="1011"/>
                    <a:pt x="38129" y="125"/>
                  </a:cubicBezTo>
                  <a:cubicBezTo>
                    <a:pt x="34091" y="-885"/>
                    <a:pt x="30989" y="4452"/>
                    <a:pt x="27739" y="7052"/>
                  </a:cubicBezTo>
                  <a:cubicBezTo>
                    <a:pt x="3059" y="26796"/>
                    <a:pt x="42405" y="-419"/>
                    <a:pt x="10420" y="20907"/>
                  </a:cubicBezTo>
                  <a:cubicBezTo>
                    <a:pt x="4349" y="30013"/>
                    <a:pt x="-7656" y="43018"/>
                    <a:pt x="6957" y="55543"/>
                  </a:cubicBezTo>
                  <a:cubicBezTo>
                    <a:pt x="12289" y="60113"/>
                    <a:pt x="20926" y="53782"/>
                    <a:pt x="27739" y="52079"/>
                  </a:cubicBezTo>
                  <a:cubicBezTo>
                    <a:pt x="34823" y="50308"/>
                    <a:pt x="48520" y="45152"/>
                    <a:pt x="48520" y="45152"/>
                  </a:cubicBezTo>
                  <a:cubicBezTo>
                    <a:pt x="52212" y="38998"/>
                    <a:pt x="63747" y="23584"/>
                    <a:pt x="62375" y="13979"/>
                  </a:cubicBezTo>
                  <a:cubicBezTo>
                    <a:pt x="61786" y="9858"/>
                    <a:pt x="59018" y="5730"/>
                    <a:pt x="55448" y="3588"/>
                  </a:cubicBezTo>
                  <a:cubicBezTo>
                    <a:pt x="52478" y="1806"/>
                    <a:pt x="24853" y="1856"/>
                    <a:pt x="17348" y="705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51E0B2-0DEF-4531-BCB5-E19388311481}"/>
                </a:ext>
              </a:extLst>
            </p:cNvPr>
            <p:cNvSpPr/>
            <p:nvPr/>
          </p:nvSpPr>
          <p:spPr>
            <a:xfrm>
              <a:off x="688114" y="1953491"/>
              <a:ext cx="60404" cy="53785"/>
            </a:xfrm>
            <a:custGeom>
              <a:avLst/>
              <a:gdLst>
                <a:gd name="connsiteX0" fmla="*/ 15004 w 60404"/>
                <a:gd name="connsiteY0" fmla="*/ 0 h 53785"/>
                <a:gd name="connsiteX1" fmla="*/ 4613 w 60404"/>
                <a:gd name="connsiteY1" fmla="*/ 41564 h 53785"/>
                <a:gd name="connsiteX2" fmla="*/ 15004 w 60404"/>
                <a:gd name="connsiteY2" fmla="*/ 45027 h 53785"/>
                <a:gd name="connsiteX3" fmla="*/ 49641 w 60404"/>
                <a:gd name="connsiteY3" fmla="*/ 48491 h 53785"/>
                <a:gd name="connsiteX4" fmla="*/ 56568 w 60404"/>
                <a:gd name="connsiteY4" fmla="*/ 38100 h 53785"/>
                <a:gd name="connsiteX5" fmla="*/ 53104 w 60404"/>
                <a:gd name="connsiteY5" fmla="*/ 6927 h 53785"/>
                <a:gd name="connsiteX6" fmla="*/ 28859 w 60404"/>
                <a:gd name="connsiteY6" fmla="*/ 10391 h 53785"/>
                <a:gd name="connsiteX7" fmla="*/ 18468 w 60404"/>
                <a:gd name="connsiteY7" fmla="*/ 17318 h 53785"/>
                <a:gd name="connsiteX8" fmla="*/ 15004 w 60404"/>
                <a:gd name="connsiteY8" fmla="*/ 27709 h 53785"/>
                <a:gd name="connsiteX9" fmla="*/ 15004 w 60404"/>
                <a:gd name="connsiteY9" fmla="*/ 0 h 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404" h="53785">
                  <a:moveTo>
                    <a:pt x="15004" y="0"/>
                  </a:moveTo>
                  <a:cubicBezTo>
                    <a:pt x="4746" y="15387"/>
                    <a:pt x="-6538" y="22049"/>
                    <a:pt x="4613" y="41564"/>
                  </a:cubicBezTo>
                  <a:cubicBezTo>
                    <a:pt x="6424" y="44734"/>
                    <a:pt x="11540" y="43873"/>
                    <a:pt x="15004" y="45027"/>
                  </a:cubicBezTo>
                  <a:cubicBezTo>
                    <a:pt x="28262" y="53865"/>
                    <a:pt x="28974" y="57676"/>
                    <a:pt x="49641" y="48491"/>
                  </a:cubicBezTo>
                  <a:cubicBezTo>
                    <a:pt x="53445" y="46800"/>
                    <a:pt x="54259" y="41564"/>
                    <a:pt x="56568" y="38100"/>
                  </a:cubicBezTo>
                  <a:cubicBezTo>
                    <a:pt x="58460" y="30530"/>
                    <a:pt x="65820" y="12578"/>
                    <a:pt x="53104" y="6927"/>
                  </a:cubicBezTo>
                  <a:cubicBezTo>
                    <a:pt x="45644" y="3611"/>
                    <a:pt x="36941" y="9236"/>
                    <a:pt x="28859" y="10391"/>
                  </a:cubicBezTo>
                  <a:cubicBezTo>
                    <a:pt x="25395" y="12700"/>
                    <a:pt x="21069" y="14067"/>
                    <a:pt x="18468" y="17318"/>
                  </a:cubicBezTo>
                  <a:cubicBezTo>
                    <a:pt x="16187" y="20169"/>
                    <a:pt x="12423" y="25127"/>
                    <a:pt x="15004" y="27709"/>
                  </a:cubicBezTo>
                  <a:lnTo>
                    <a:pt x="15004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609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845D619-3558-4BF2-BD5C-07C8BED7A753}"/>
              </a:ext>
            </a:extLst>
          </p:cNvPr>
          <p:cNvGrpSpPr/>
          <p:nvPr/>
        </p:nvGrpSpPr>
        <p:grpSpPr>
          <a:xfrm>
            <a:off x="554018" y="1019319"/>
            <a:ext cx="6176114" cy="3458127"/>
            <a:chOff x="554018" y="1019319"/>
            <a:chExt cx="6176114" cy="345812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2CE005E-B57E-429F-9E5F-8AE349A61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018" y="1019319"/>
              <a:ext cx="4730676" cy="27621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0B33B37-EB52-4909-9FD8-BCC7F111E5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018" y="1295532"/>
              <a:ext cx="6176114" cy="318191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2E09916-1586-463B-8B22-6271AEAC638C}"/>
              </a:ext>
            </a:extLst>
          </p:cNvPr>
          <p:cNvSpPr txBox="1"/>
          <p:nvPr/>
        </p:nvSpPr>
        <p:spPr>
          <a:xfrm>
            <a:off x="879766" y="595748"/>
            <a:ext cx="1856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42A89"/>
                </a:solidFill>
                <a:latin typeface="Segoe Script" panose="030B0504020000000003" pitchFamily="66" charset="0"/>
              </a:rPr>
              <a:t>Jodi Holliday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42A89"/>
              </a:solidFill>
              <a:effectLst/>
              <a:uLnTx/>
              <a:uFillTx/>
              <a:latin typeface="Segoe Script" panose="030B0504020000000003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288DC-E7DA-4D67-A3E3-F951C6E31E0F}"/>
              </a:ext>
            </a:extLst>
          </p:cNvPr>
          <p:cNvSpPr txBox="1"/>
          <p:nvPr/>
        </p:nvSpPr>
        <p:spPr>
          <a:xfrm>
            <a:off x="2791692" y="8516688"/>
            <a:ext cx="1087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A89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2/2/2020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0B921-E565-4C44-A1B1-36F02CC5BD23}"/>
              </a:ext>
            </a:extLst>
          </p:cNvPr>
          <p:cNvSpPr txBox="1"/>
          <p:nvPr/>
        </p:nvSpPr>
        <p:spPr>
          <a:xfrm>
            <a:off x="4772892" y="350313"/>
            <a:ext cx="1087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A89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2/2/2020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DF1E60-B069-43D9-9515-949A37F0D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653" y="4776394"/>
            <a:ext cx="4275346" cy="320040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2A6FDDC-0459-4DB0-88EB-C2B61F605B06}"/>
              </a:ext>
            </a:extLst>
          </p:cNvPr>
          <p:cNvSpPr/>
          <p:nvPr/>
        </p:nvSpPr>
        <p:spPr>
          <a:xfrm>
            <a:off x="2844053" y="2312894"/>
            <a:ext cx="3916470" cy="5378824"/>
          </a:xfrm>
          <a:custGeom>
            <a:avLst/>
            <a:gdLst>
              <a:gd name="connsiteX0" fmla="*/ 618753 w 3634270"/>
              <a:gd name="connsiteY0" fmla="*/ 161365 h 5378824"/>
              <a:gd name="connsiteX1" fmla="*/ 585135 w 3634270"/>
              <a:gd name="connsiteY1" fmla="*/ 188259 h 5378824"/>
              <a:gd name="connsiteX2" fmla="*/ 538071 w 3634270"/>
              <a:gd name="connsiteY2" fmla="*/ 215153 h 5378824"/>
              <a:gd name="connsiteX3" fmla="*/ 511176 w 3634270"/>
              <a:gd name="connsiteY3" fmla="*/ 242047 h 5378824"/>
              <a:gd name="connsiteX4" fmla="*/ 450665 w 3634270"/>
              <a:gd name="connsiteY4" fmla="*/ 282388 h 5378824"/>
              <a:gd name="connsiteX5" fmla="*/ 410323 w 3634270"/>
              <a:gd name="connsiteY5" fmla="*/ 309282 h 5378824"/>
              <a:gd name="connsiteX6" fmla="*/ 363259 w 3634270"/>
              <a:gd name="connsiteY6" fmla="*/ 336177 h 5378824"/>
              <a:gd name="connsiteX7" fmla="*/ 343088 w 3634270"/>
              <a:gd name="connsiteY7" fmla="*/ 356347 h 5378824"/>
              <a:gd name="connsiteX8" fmla="*/ 329641 w 3634270"/>
              <a:gd name="connsiteY8" fmla="*/ 376518 h 5378824"/>
              <a:gd name="connsiteX9" fmla="*/ 296023 w 3634270"/>
              <a:gd name="connsiteY9" fmla="*/ 383241 h 5378824"/>
              <a:gd name="connsiteX10" fmla="*/ 269129 w 3634270"/>
              <a:gd name="connsiteY10" fmla="*/ 396688 h 5378824"/>
              <a:gd name="connsiteX11" fmla="*/ 228788 w 3634270"/>
              <a:gd name="connsiteY11" fmla="*/ 437030 h 5378824"/>
              <a:gd name="connsiteX12" fmla="*/ 154829 w 3634270"/>
              <a:gd name="connsiteY12" fmla="*/ 484094 h 5378824"/>
              <a:gd name="connsiteX13" fmla="*/ 114488 w 3634270"/>
              <a:gd name="connsiteY13" fmla="*/ 537882 h 5378824"/>
              <a:gd name="connsiteX14" fmla="*/ 74147 w 3634270"/>
              <a:gd name="connsiteY14" fmla="*/ 564777 h 5378824"/>
              <a:gd name="connsiteX15" fmla="*/ 47253 w 3634270"/>
              <a:gd name="connsiteY15" fmla="*/ 632012 h 5378824"/>
              <a:gd name="connsiteX16" fmla="*/ 27082 w 3634270"/>
              <a:gd name="connsiteY16" fmla="*/ 672353 h 5378824"/>
              <a:gd name="connsiteX17" fmla="*/ 6912 w 3634270"/>
              <a:gd name="connsiteY17" fmla="*/ 712694 h 5378824"/>
              <a:gd name="connsiteX18" fmla="*/ 188 w 3634270"/>
              <a:gd name="connsiteY18" fmla="*/ 833718 h 5378824"/>
              <a:gd name="connsiteX19" fmla="*/ 20359 w 3634270"/>
              <a:gd name="connsiteY19" fmla="*/ 948018 h 5378824"/>
              <a:gd name="connsiteX20" fmla="*/ 33806 w 3634270"/>
              <a:gd name="connsiteY20" fmla="*/ 988359 h 5378824"/>
              <a:gd name="connsiteX21" fmla="*/ 40529 w 3634270"/>
              <a:gd name="connsiteY21" fmla="*/ 1055594 h 5378824"/>
              <a:gd name="connsiteX22" fmla="*/ 47253 w 3634270"/>
              <a:gd name="connsiteY22" fmla="*/ 1075765 h 5378824"/>
              <a:gd name="connsiteX23" fmla="*/ 60700 w 3634270"/>
              <a:gd name="connsiteY23" fmla="*/ 1297641 h 5378824"/>
              <a:gd name="connsiteX24" fmla="*/ 87594 w 3634270"/>
              <a:gd name="connsiteY24" fmla="*/ 1438835 h 5378824"/>
              <a:gd name="connsiteX25" fmla="*/ 121212 w 3634270"/>
              <a:gd name="connsiteY25" fmla="*/ 1580030 h 5378824"/>
              <a:gd name="connsiteX26" fmla="*/ 127935 w 3634270"/>
              <a:gd name="connsiteY26" fmla="*/ 1600200 h 5378824"/>
              <a:gd name="connsiteX27" fmla="*/ 148106 w 3634270"/>
              <a:gd name="connsiteY27" fmla="*/ 1606924 h 5378824"/>
              <a:gd name="connsiteX28" fmla="*/ 154829 w 3634270"/>
              <a:gd name="connsiteY28" fmla="*/ 1627094 h 5378824"/>
              <a:gd name="connsiteX29" fmla="*/ 195171 w 3634270"/>
              <a:gd name="connsiteY29" fmla="*/ 1647265 h 5378824"/>
              <a:gd name="connsiteX30" fmla="*/ 242235 w 3634270"/>
              <a:gd name="connsiteY30" fmla="*/ 1667435 h 5378824"/>
              <a:gd name="connsiteX31" fmla="*/ 302747 w 3634270"/>
              <a:gd name="connsiteY31" fmla="*/ 1694330 h 5378824"/>
              <a:gd name="connsiteX32" fmla="*/ 396876 w 3634270"/>
              <a:gd name="connsiteY32" fmla="*/ 1714500 h 5378824"/>
              <a:gd name="connsiteX33" fmla="*/ 417047 w 3634270"/>
              <a:gd name="connsiteY33" fmla="*/ 1727947 h 5378824"/>
              <a:gd name="connsiteX34" fmla="*/ 733053 w 3634270"/>
              <a:gd name="connsiteY34" fmla="*/ 1741394 h 5378824"/>
              <a:gd name="connsiteX35" fmla="*/ 880971 w 3634270"/>
              <a:gd name="connsiteY35" fmla="*/ 1761565 h 5378824"/>
              <a:gd name="connsiteX36" fmla="*/ 901141 w 3634270"/>
              <a:gd name="connsiteY36" fmla="*/ 1775012 h 5378824"/>
              <a:gd name="connsiteX37" fmla="*/ 954929 w 3634270"/>
              <a:gd name="connsiteY37" fmla="*/ 1788459 h 5378824"/>
              <a:gd name="connsiteX38" fmla="*/ 968376 w 3634270"/>
              <a:gd name="connsiteY38" fmla="*/ 1808630 h 5378824"/>
              <a:gd name="connsiteX39" fmla="*/ 995271 w 3634270"/>
              <a:gd name="connsiteY39" fmla="*/ 1855694 h 5378824"/>
              <a:gd name="connsiteX40" fmla="*/ 1015441 w 3634270"/>
              <a:gd name="connsiteY40" fmla="*/ 1869141 h 5378824"/>
              <a:gd name="connsiteX41" fmla="*/ 1062506 w 3634270"/>
              <a:gd name="connsiteY41" fmla="*/ 1943100 h 5378824"/>
              <a:gd name="connsiteX42" fmla="*/ 1102847 w 3634270"/>
              <a:gd name="connsiteY42" fmla="*/ 2003612 h 5378824"/>
              <a:gd name="connsiteX43" fmla="*/ 1109571 w 3634270"/>
              <a:gd name="connsiteY43" fmla="*/ 2023782 h 5378824"/>
              <a:gd name="connsiteX44" fmla="*/ 1116294 w 3634270"/>
              <a:gd name="connsiteY44" fmla="*/ 2050677 h 5378824"/>
              <a:gd name="connsiteX45" fmla="*/ 1136465 w 3634270"/>
              <a:gd name="connsiteY45" fmla="*/ 2070847 h 5378824"/>
              <a:gd name="connsiteX46" fmla="*/ 1149912 w 3634270"/>
              <a:gd name="connsiteY46" fmla="*/ 2091018 h 5378824"/>
              <a:gd name="connsiteX47" fmla="*/ 1163359 w 3634270"/>
              <a:gd name="connsiteY47" fmla="*/ 2138082 h 5378824"/>
              <a:gd name="connsiteX48" fmla="*/ 1176806 w 3634270"/>
              <a:gd name="connsiteY48" fmla="*/ 2158253 h 5378824"/>
              <a:gd name="connsiteX49" fmla="*/ 1196976 w 3634270"/>
              <a:gd name="connsiteY49" fmla="*/ 2164977 h 5378824"/>
              <a:gd name="connsiteX50" fmla="*/ 1223871 w 3634270"/>
              <a:gd name="connsiteY50" fmla="*/ 2191871 h 5378824"/>
              <a:gd name="connsiteX51" fmla="*/ 1250765 w 3634270"/>
              <a:gd name="connsiteY51" fmla="*/ 2218765 h 5378824"/>
              <a:gd name="connsiteX52" fmla="*/ 1318000 w 3634270"/>
              <a:gd name="connsiteY52" fmla="*/ 2259106 h 5378824"/>
              <a:gd name="connsiteX53" fmla="*/ 1338171 w 3634270"/>
              <a:gd name="connsiteY53" fmla="*/ 2272553 h 5378824"/>
              <a:gd name="connsiteX54" fmla="*/ 1539876 w 3634270"/>
              <a:gd name="connsiteY54" fmla="*/ 2259106 h 5378824"/>
              <a:gd name="connsiteX55" fmla="*/ 1580218 w 3634270"/>
              <a:gd name="connsiteY55" fmla="*/ 2245659 h 5378824"/>
              <a:gd name="connsiteX56" fmla="*/ 1869329 w 3634270"/>
              <a:gd name="connsiteY56" fmla="*/ 2299447 h 5378824"/>
              <a:gd name="connsiteX57" fmla="*/ 1983629 w 3634270"/>
              <a:gd name="connsiteY57" fmla="*/ 2326341 h 5378824"/>
              <a:gd name="connsiteX58" fmla="*/ 2387041 w 3634270"/>
              <a:gd name="connsiteY58" fmla="*/ 2312894 h 5378824"/>
              <a:gd name="connsiteX59" fmla="*/ 2481171 w 3634270"/>
              <a:gd name="connsiteY59" fmla="*/ 2306171 h 5378824"/>
              <a:gd name="connsiteX60" fmla="*/ 2568576 w 3634270"/>
              <a:gd name="connsiteY60" fmla="*/ 2292724 h 5378824"/>
              <a:gd name="connsiteX61" fmla="*/ 2629088 w 3634270"/>
              <a:gd name="connsiteY61" fmla="*/ 2286000 h 5378824"/>
              <a:gd name="connsiteX62" fmla="*/ 2676153 w 3634270"/>
              <a:gd name="connsiteY62" fmla="*/ 2279277 h 5378824"/>
              <a:gd name="connsiteX63" fmla="*/ 2770282 w 3634270"/>
              <a:gd name="connsiteY63" fmla="*/ 2286000 h 5378824"/>
              <a:gd name="connsiteX64" fmla="*/ 2797176 w 3634270"/>
              <a:gd name="connsiteY64" fmla="*/ 2319618 h 5378824"/>
              <a:gd name="connsiteX65" fmla="*/ 2824071 w 3634270"/>
              <a:gd name="connsiteY65" fmla="*/ 2353235 h 5378824"/>
              <a:gd name="connsiteX66" fmla="*/ 2837518 w 3634270"/>
              <a:gd name="connsiteY66" fmla="*/ 2386853 h 5378824"/>
              <a:gd name="connsiteX67" fmla="*/ 2830794 w 3634270"/>
              <a:gd name="connsiteY67" fmla="*/ 2588559 h 5378824"/>
              <a:gd name="connsiteX68" fmla="*/ 2844241 w 3634270"/>
              <a:gd name="connsiteY68" fmla="*/ 2897841 h 5378824"/>
              <a:gd name="connsiteX69" fmla="*/ 2857688 w 3634270"/>
              <a:gd name="connsiteY69" fmla="*/ 3018865 h 5378824"/>
              <a:gd name="connsiteX70" fmla="*/ 2877859 w 3634270"/>
              <a:gd name="connsiteY70" fmla="*/ 3247465 h 5378824"/>
              <a:gd name="connsiteX71" fmla="*/ 2891306 w 3634270"/>
              <a:gd name="connsiteY71" fmla="*/ 3496235 h 5378824"/>
              <a:gd name="connsiteX72" fmla="*/ 2871135 w 3634270"/>
              <a:gd name="connsiteY72" fmla="*/ 3745006 h 5378824"/>
              <a:gd name="connsiteX73" fmla="*/ 2864412 w 3634270"/>
              <a:gd name="connsiteY73" fmla="*/ 3859306 h 5378824"/>
              <a:gd name="connsiteX74" fmla="*/ 2850965 w 3634270"/>
              <a:gd name="connsiteY74" fmla="*/ 3980330 h 5378824"/>
              <a:gd name="connsiteX75" fmla="*/ 2830794 w 3634270"/>
              <a:gd name="connsiteY75" fmla="*/ 4202206 h 5378824"/>
              <a:gd name="connsiteX76" fmla="*/ 2844241 w 3634270"/>
              <a:gd name="connsiteY76" fmla="*/ 4793877 h 5378824"/>
              <a:gd name="connsiteX77" fmla="*/ 2857688 w 3634270"/>
              <a:gd name="connsiteY77" fmla="*/ 4820771 h 5378824"/>
              <a:gd name="connsiteX78" fmla="*/ 2864412 w 3634270"/>
              <a:gd name="connsiteY78" fmla="*/ 4888006 h 5378824"/>
              <a:gd name="connsiteX79" fmla="*/ 2877859 w 3634270"/>
              <a:gd name="connsiteY79" fmla="*/ 4921624 h 5378824"/>
              <a:gd name="connsiteX80" fmla="*/ 2891306 w 3634270"/>
              <a:gd name="connsiteY80" fmla="*/ 5022477 h 5378824"/>
              <a:gd name="connsiteX81" fmla="*/ 2904753 w 3634270"/>
              <a:gd name="connsiteY81" fmla="*/ 5049371 h 5378824"/>
              <a:gd name="connsiteX82" fmla="*/ 2924923 w 3634270"/>
              <a:gd name="connsiteY82" fmla="*/ 5204012 h 5378824"/>
              <a:gd name="connsiteX83" fmla="*/ 2938371 w 3634270"/>
              <a:gd name="connsiteY83" fmla="*/ 5264524 h 5378824"/>
              <a:gd name="connsiteX84" fmla="*/ 2951818 w 3634270"/>
              <a:gd name="connsiteY84" fmla="*/ 5291418 h 5378824"/>
              <a:gd name="connsiteX85" fmla="*/ 2958541 w 3634270"/>
              <a:gd name="connsiteY85" fmla="*/ 5318312 h 5378824"/>
              <a:gd name="connsiteX86" fmla="*/ 2971988 w 3634270"/>
              <a:gd name="connsiteY86" fmla="*/ 5338482 h 5378824"/>
              <a:gd name="connsiteX87" fmla="*/ 3019053 w 3634270"/>
              <a:gd name="connsiteY87" fmla="*/ 5365377 h 5378824"/>
              <a:gd name="connsiteX88" fmla="*/ 3039223 w 3634270"/>
              <a:gd name="connsiteY88" fmla="*/ 5378824 h 5378824"/>
              <a:gd name="connsiteX89" fmla="*/ 3119906 w 3634270"/>
              <a:gd name="connsiteY89" fmla="*/ 5372100 h 5378824"/>
              <a:gd name="connsiteX90" fmla="*/ 3180418 w 3634270"/>
              <a:gd name="connsiteY90" fmla="*/ 5325035 h 5378824"/>
              <a:gd name="connsiteX91" fmla="*/ 3200588 w 3634270"/>
              <a:gd name="connsiteY91" fmla="*/ 5291418 h 5378824"/>
              <a:gd name="connsiteX92" fmla="*/ 3227482 w 3634270"/>
              <a:gd name="connsiteY92" fmla="*/ 5257800 h 5378824"/>
              <a:gd name="connsiteX93" fmla="*/ 3240929 w 3634270"/>
              <a:gd name="connsiteY93" fmla="*/ 5230906 h 5378824"/>
              <a:gd name="connsiteX94" fmla="*/ 3254376 w 3634270"/>
              <a:gd name="connsiteY94" fmla="*/ 5183841 h 5378824"/>
              <a:gd name="connsiteX95" fmla="*/ 3274547 w 3634270"/>
              <a:gd name="connsiteY95" fmla="*/ 5143500 h 5378824"/>
              <a:gd name="connsiteX96" fmla="*/ 3294718 w 3634270"/>
              <a:gd name="connsiteY96" fmla="*/ 5069541 h 5378824"/>
              <a:gd name="connsiteX97" fmla="*/ 3308165 w 3634270"/>
              <a:gd name="connsiteY97" fmla="*/ 5029200 h 5378824"/>
              <a:gd name="connsiteX98" fmla="*/ 3314888 w 3634270"/>
              <a:gd name="connsiteY98" fmla="*/ 4955241 h 5378824"/>
              <a:gd name="connsiteX99" fmla="*/ 3335059 w 3634270"/>
              <a:gd name="connsiteY99" fmla="*/ 4847665 h 5378824"/>
              <a:gd name="connsiteX100" fmla="*/ 3341782 w 3634270"/>
              <a:gd name="connsiteY100" fmla="*/ 4827494 h 5378824"/>
              <a:gd name="connsiteX101" fmla="*/ 3361953 w 3634270"/>
              <a:gd name="connsiteY101" fmla="*/ 4773706 h 5378824"/>
              <a:gd name="connsiteX102" fmla="*/ 3368676 w 3634270"/>
              <a:gd name="connsiteY102" fmla="*/ 4686300 h 5378824"/>
              <a:gd name="connsiteX103" fmla="*/ 3388847 w 3634270"/>
              <a:gd name="connsiteY103" fmla="*/ 4639235 h 5378824"/>
              <a:gd name="connsiteX104" fmla="*/ 3409018 w 3634270"/>
              <a:gd name="connsiteY104" fmla="*/ 4565277 h 5378824"/>
              <a:gd name="connsiteX105" fmla="*/ 3422465 w 3634270"/>
              <a:gd name="connsiteY105" fmla="*/ 4524935 h 5378824"/>
              <a:gd name="connsiteX106" fmla="*/ 3429188 w 3634270"/>
              <a:gd name="connsiteY106" fmla="*/ 4484594 h 5378824"/>
              <a:gd name="connsiteX107" fmla="*/ 3456082 w 3634270"/>
              <a:gd name="connsiteY107" fmla="*/ 4390465 h 5378824"/>
              <a:gd name="connsiteX108" fmla="*/ 3469529 w 3634270"/>
              <a:gd name="connsiteY108" fmla="*/ 4323230 h 5378824"/>
              <a:gd name="connsiteX109" fmla="*/ 3476253 w 3634270"/>
              <a:gd name="connsiteY109" fmla="*/ 4282888 h 5378824"/>
              <a:gd name="connsiteX110" fmla="*/ 3489700 w 3634270"/>
              <a:gd name="connsiteY110" fmla="*/ 4249271 h 5378824"/>
              <a:gd name="connsiteX111" fmla="*/ 3496423 w 3634270"/>
              <a:gd name="connsiteY111" fmla="*/ 4188759 h 5378824"/>
              <a:gd name="connsiteX112" fmla="*/ 3503147 w 3634270"/>
              <a:gd name="connsiteY112" fmla="*/ 4114800 h 5378824"/>
              <a:gd name="connsiteX113" fmla="*/ 3516594 w 3634270"/>
              <a:gd name="connsiteY113" fmla="*/ 4013947 h 5378824"/>
              <a:gd name="connsiteX114" fmla="*/ 3523318 w 3634270"/>
              <a:gd name="connsiteY114" fmla="*/ 3899647 h 5378824"/>
              <a:gd name="connsiteX115" fmla="*/ 3536765 w 3634270"/>
              <a:gd name="connsiteY115" fmla="*/ 3765177 h 5378824"/>
              <a:gd name="connsiteX116" fmla="*/ 3543488 w 3634270"/>
              <a:gd name="connsiteY116" fmla="*/ 3731559 h 5378824"/>
              <a:gd name="connsiteX117" fmla="*/ 3563659 w 3634270"/>
              <a:gd name="connsiteY117" fmla="*/ 3691218 h 5378824"/>
              <a:gd name="connsiteX118" fmla="*/ 3570382 w 3634270"/>
              <a:gd name="connsiteY118" fmla="*/ 3576918 h 5378824"/>
              <a:gd name="connsiteX119" fmla="*/ 3583829 w 3634270"/>
              <a:gd name="connsiteY119" fmla="*/ 3482788 h 5378824"/>
              <a:gd name="connsiteX120" fmla="*/ 3590553 w 3634270"/>
              <a:gd name="connsiteY120" fmla="*/ 3328147 h 5378824"/>
              <a:gd name="connsiteX121" fmla="*/ 3604000 w 3634270"/>
              <a:gd name="connsiteY121" fmla="*/ 3220571 h 5378824"/>
              <a:gd name="connsiteX122" fmla="*/ 3617447 w 3634270"/>
              <a:gd name="connsiteY122" fmla="*/ 3012141 h 5378824"/>
              <a:gd name="connsiteX123" fmla="*/ 3624171 w 3634270"/>
              <a:gd name="connsiteY123" fmla="*/ 2427194 h 5378824"/>
              <a:gd name="connsiteX124" fmla="*/ 3610723 w 3634270"/>
              <a:gd name="connsiteY124" fmla="*/ 2077571 h 5378824"/>
              <a:gd name="connsiteX125" fmla="*/ 3597276 w 3634270"/>
              <a:gd name="connsiteY125" fmla="*/ 1929653 h 5378824"/>
              <a:gd name="connsiteX126" fmla="*/ 3590553 w 3634270"/>
              <a:gd name="connsiteY126" fmla="*/ 1835524 h 5378824"/>
              <a:gd name="connsiteX127" fmla="*/ 3570382 w 3634270"/>
              <a:gd name="connsiteY127" fmla="*/ 1741394 h 5378824"/>
              <a:gd name="connsiteX128" fmla="*/ 3556935 w 3634270"/>
              <a:gd name="connsiteY128" fmla="*/ 1613647 h 5378824"/>
              <a:gd name="connsiteX129" fmla="*/ 3550212 w 3634270"/>
              <a:gd name="connsiteY129" fmla="*/ 1566582 h 5378824"/>
              <a:gd name="connsiteX130" fmla="*/ 3530041 w 3634270"/>
              <a:gd name="connsiteY130" fmla="*/ 1418665 h 5378824"/>
              <a:gd name="connsiteX131" fmla="*/ 3496423 w 3634270"/>
              <a:gd name="connsiteY131" fmla="*/ 1203512 h 5378824"/>
              <a:gd name="connsiteX132" fmla="*/ 3435912 w 3634270"/>
              <a:gd name="connsiteY132" fmla="*/ 1122830 h 5378824"/>
              <a:gd name="connsiteX133" fmla="*/ 3375400 w 3634270"/>
              <a:gd name="connsiteY133" fmla="*/ 1082488 h 5378824"/>
              <a:gd name="connsiteX134" fmla="*/ 3348506 w 3634270"/>
              <a:gd name="connsiteY134" fmla="*/ 1069041 h 5378824"/>
              <a:gd name="connsiteX135" fmla="*/ 3301441 w 3634270"/>
              <a:gd name="connsiteY135" fmla="*/ 1035424 h 5378824"/>
              <a:gd name="connsiteX136" fmla="*/ 3261100 w 3634270"/>
              <a:gd name="connsiteY136" fmla="*/ 1015253 h 5378824"/>
              <a:gd name="connsiteX137" fmla="*/ 3240929 w 3634270"/>
              <a:gd name="connsiteY137" fmla="*/ 1001806 h 5378824"/>
              <a:gd name="connsiteX138" fmla="*/ 3173694 w 3634270"/>
              <a:gd name="connsiteY138" fmla="*/ 988359 h 5378824"/>
              <a:gd name="connsiteX139" fmla="*/ 3093012 w 3634270"/>
              <a:gd name="connsiteY139" fmla="*/ 954741 h 5378824"/>
              <a:gd name="connsiteX140" fmla="*/ 3012329 w 3634270"/>
              <a:gd name="connsiteY140" fmla="*/ 927847 h 5378824"/>
              <a:gd name="connsiteX141" fmla="*/ 2971988 w 3634270"/>
              <a:gd name="connsiteY141" fmla="*/ 921124 h 5378824"/>
              <a:gd name="connsiteX142" fmla="*/ 2810623 w 3634270"/>
              <a:gd name="connsiteY142" fmla="*/ 900953 h 5378824"/>
              <a:gd name="connsiteX143" fmla="*/ 2669429 w 3634270"/>
              <a:gd name="connsiteY143" fmla="*/ 874059 h 5378824"/>
              <a:gd name="connsiteX144" fmla="*/ 2602194 w 3634270"/>
              <a:gd name="connsiteY144" fmla="*/ 860612 h 5378824"/>
              <a:gd name="connsiteX145" fmla="*/ 2440829 w 3634270"/>
              <a:gd name="connsiteY145" fmla="*/ 853888 h 5378824"/>
              <a:gd name="connsiteX146" fmla="*/ 2353423 w 3634270"/>
              <a:gd name="connsiteY146" fmla="*/ 840441 h 5378824"/>
              <a:gd name="connsiteX147" fmla="*/ 2286188 w 3634270"/>
              <a:gd name="connsiteY147" fmla="*/ 833718 h 5378824"/>
              <a:gd name="connsiteX148" fmla="*/ 2232400 w 3634270"/>
              <a:gd name="connsiteY148" fmla="*/ 820271 h 5378824"/>
              <a:gd name="connsiteX149" fmla="*/ 2124823 w 3634270"/>
              <a:gd name="connsiteY149" fmla="*/ 813547 h 5378824"/>
              <a:gd name="connsiteX150" fmla="*/ 2077759 w 3634270"/>
              <a:gd name="connsiteY150" fmla="*/ 806824 h 5378824"/>
              <a:gd name="connsiteX151" fmla="*/ 2057588 w 3634270"/>
              <a:gd name="connsiteY151" fmla="*/ 793377 h 5378824"/>
              <a:gd name="connsiteX152" fmla="*/ 2037418 w 3634270"/>
              <a:gd name="connsiteY152" fmla="*/ 786653 h 5378824"/>
              <a:gd name="connsiteX153" fmla="*/ 1963459 w 3634270"/>
              <a:gd name="connsiteY153" fmla="*/ 766482 h 5378824"/>
              <a:gd name="connsiteX154" fmla="*/ 1950012 w 3634270"/>
              <a:gd name="connsiteY154" fmla="*/ 746312 h 5378824"/>
              <a:gd name="connsiteX155" fmla="*/ 1923118 w 3634270"/>
              <a:gd name="connsiteY155" fmla="*/ 726141 h 5378824"/>
              <a:gd name="connsiteX156" fmla="*/ 1916394 w 3634270"/>
              <a:gd name="connsiteY156" fmla="*/ 705971 h 5378824"/>
              <a:gd name="connsiteX157" fmla="*/ 1882776 w 3634270"/>
              <a:gd name="connsiteY157" fmla="*/ 638735 h 5378824"/>
              <a:gd name="connsiteX158" fmla="*/ 1869329 w 3634270"/>
              <a:gd name="connsiteY158" fmla="*/ 571500 h 5378824"/>
              <a:gd name="connsiteX159" fmla="*/ 1855882 w 3634270"/>
              <a:gd name="connsiteY159" fmla="*/ 537882 h 5378824"/>
              <a:gd name="connsiteX160" fmla="*/ 1849159 w 3634270"/>
              <a:gd name="connsiteY160" fmla="*/ 477371 h 5378824"/>
              <a:gd name="connsiteX161" fmla="*/ 1835712 w 3634270"/>
              <a:gd name="connsiteY161" fmla="*/ 423582 h 5378824"/>
              <a:gd name="connsiteX162" fmla="*/ 1828988 w 3634270"/>
              <a:gd name="connsiteY162" fmla="*/ 403412 h 5378824"/>
              <a:gd name="connsiteX163" fmla="*/ 1815541 w 3634270"/>
              <a:gd name="connsiteY163" fmla="*/ 336177 h 5378824"/>
              <a:gd name="connsiteX164" fmla="*/ 1808818 w 3634270"/>
              <a:gd name="connsiteY164" fmla="*/ 309282 h 5378824"/>
              <a:gd name="connsiteX165" fmla="*/ 1802094 w 3634270"/>
              <a:gd name="connsiteY165" fmla="*/ 275665 h 5378824"/>
              <a:gd name="connsiteX166" fmla="*/ 1781923 w 3634270"/>
              <a:gd name="connsiteY166" fmla="*/ 262218 h 5378824"/>
              <a:gd name="connsiteX167" fmla="*/ 1761753 w 3634270"/>
              <a:gd name="connsiteY167" fmla="*/ 221877 h 5378824"/>
              <a:gd name="connsiteX168" fmla="*/ 1741582 w 3634270"/>
              <a:gd name="connsiteY168" fmla="*/ 201706 h 5378824"/>
              <a:gd name="connsiteX169" fmla="*/ 1734859 w 3634270"/>
              <a:gd name="connsiteY169" fmla="*/ 181535 h 5378824"/>
              <a:gd name="connsiteX170" fmla="*/ 1674347 w 3634270"/>
              <a:gd name="connsiteY170" fmla="*/ 154641 h 5378824"/>
              <a:gd name="connsiteX171" fmla="*/ 1654176 w 3634270"/>
              <a:gd name="connsiteY171" fmla="*/ 141194 h 5378824"/>
              <a:gd name="connsiteX172" fmla="*/ 1607112 w 3634270"/>
              <a:gd name="connsiteY172" fmla="*/ 127747 h 5378824"/>
              <a:gd name="connsiteX173" fmla="*/ 1580218 w 3634270"/>
              <a:gd name="connsiteY173" fmla="*/ 114300 h 5378824"/>
              <a:gd name="connsiteX174" fmla="*/ 1553323 w 3634270"/>
              <a:gd name="connsiteY174" fmla="*/ 107577 h 5378824"/>
              <a:gd name="connsiteX175" fmla="*/ 1506259 w 3634270"/>
              <a:gd name="connsiteY175" fmla="*/ 94130 h 5378824"/>
              <a:gd name="connsiteX176" fmla="*/ 1445747 w 3634270"/>
              <a:gd name="connsiteY176" fmla="*/ 73959 h 5378824"/>
              <a:gd name="connsiteX177" fmla="*/ 1398682 w 3634270"/>
              <a:gd name="connsiteY177" fmla="*/ 60512 h 5378824"/>
              <a:gd name="connsiteX178" fmla="*/ 1291106 w 3634270"/>
              <a:gd name="connsiteY178" fmla="*/ 26894 h 5378824"/>
              <a:gd name="connsiteX179" fmla="*/ 1217147 w 3634270"/>
              <a:gd name="connsiteY179" fmla="*/ 13447 h 5378824"/>
              <a:gd name="connsiteX180" fmla="*/ 1123018 w 3634270"/>
              <a:gd name="connsiteY180" fmla="*/ 0 h 5378824"/>
              <a:gd name="connsiteX181" fmla="*/ 793565 w 3634270"/>
              <a:gd name="connsiteY181" fmla="*/ 6724 h 5378824"/>
              <a:gd name="connsiteX182" fmla="*/ 759947 w 3634270"/>
              <a:gd name="connsiteY182" fmla="*/ 13447 h 5378824"/>
              <a:gd name="connsiteX183" fmla="*/ 706159 w 3634270"/>
              <a:gd name="connsiteY183" fmla="*/ 20171 h 5378824"/>
              <a:gd name="connsiteX184" fmla="*/ 699435 w 3634270"/>
              <a:gd name="connsiteY184" fmla="*/ 40341 h 5378824"/>
              <a:gd name="connsiteX185" fmla="*/ 692712 w 3634270"/>
              <a:gd name="connsiteY185" fmla="*/ 87406 h 5378824"/>
              <a:gd name="connsiteX186" fmla="*/ 679265 w 3634270"/>
              <a:gd name="connsiteY186" fmla="*/ 107577 h 5378824"/>
              <a:gd name="connsiteX187" fmla="*/ 618753 w 3634270"/>
              <a:gd name="connsiteY187" fmla="*/ 161365 h 537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3634270" h="5378824">
                <a:moveTo>
                  <a:pt x="618753" y="161365"/>
                </a:moveTo>
                <a:cubicBezTo>
                  <a:pt x="603065" y="174812"/>
                  <a:pt x="597075" y="180299"/>
                  <a:pt x="585135" y="188259"/>
                </a:cubicBezTo>
                <a:cubicBezTo>
                  <a:pt x="570101" y="198282"/>
                  <a:pt x="552684" y="204526"/>
                  <a:pt x="538071" y="215153"/>
                </a:cubicBezTo>
                <a:cubicBezTo>
                  <a:pt x="527818" y="222610"/>
                  <a:pt x="521225" y="234317"/>
                  <a:pt x="511176" y="242047"/>
                </a:cubicBezTo>
                <a:cubicBezTo>
                  <a:pt x="491961" y="256827"/>
                  <a:pt x="470835" y="268941"/>
                  <a:pt x="450665" y="282388"/>
                </a:cubicBezTo>
                <a:lnTo>
                  <a:pt x="410323" y="309282"/>
                </a:lnTo>
                <a:cubicBezTo>
                  <a:pt x="381726" y="352179"/>
                  <a:pt x="417261" y="309176"/>
                  <a:pt x="363259" y="336177"/>
                </a:cubicBezTo>
                <a:cubicBezTo>
                  <a:pt x="354754" y="340429"/>
                  <a:pt x="349175" y="349042"/>
                  <a:pt x="343088" y="356347"/>
                </a:cubicBezTo>
                <a:cubicBezTo>
                  <a:pt x="337915" y="362555"/>
                  <a:pt x="336657" y="372509"/>
                  <a:pt x="329641" y="376518"/>
                </a:cubicBezTo>
                <a:cubicBezTo>
                  <a:pt x="319719" y="382188"/>
                  <a:pt x="307229" y="381000"/>
                  <a:pt x="296023" y="383241"/>
                </a:cubicBezTo>
                <a:cubicBezTo>
                  <a:pt x="287058" y="387723"/>
                  <a:pt x="276955" y="390427"/>
                  <a:pt x="269129" y="396688"/>
                </a:cubicBezTo>
                <a:cubicBezTo>
                  <a:pt x="254279" y="408568"/>
                  <a:pt x="245797" y="428525"/>
                  <a:pt x="228788" y="437030"/>
                </a:cubicBezTo>
                <a:cubicBezTo>
                  <a:pt x="201055" y="450896"/>
                  <a:pt x="178494" y="460430"/>
                  <a:pt x="154829" y="484094"/>
                </a:cubicBezTo>
                <a:cubicBezTo>
                  <a:pt x="138981" y="499941"/>
                  <a:pt x="133135" y="525450"/>
                  <a:pt x="114488" y="537882"/>
                </a:cubicBezTo>
                <a:lnTo>
                  <a:pt x="74147" y="564777"/>
                </a:lnTo>
                <a:cubicBezTo>
                  <a:pt x="45301" y="608045"/>
                  <a:pt x="75739" y="557949"/>
                  <a:pt x="47253" y="632012"/>
                </a:cubicBezTo>
                <a:cubicBezTo>
                  <a:pt x="41856" y="646044"/>
                  <a:pt x="33188" y="658614"/>
                  <a:pt x="27082" y="672353"/>
                </a:cubicBezTo>
                <a:cubicBezTo>
                  <a:pt x="8523" y="714111"/>
                  <a:pt x="34872" y="670755"/>
                  <a:pt x="6912" y="712694"/>
                </a:cubicBezTo>
                <a:cubicBezTo>
                  <a:pt x="4671" y="753035"/>
                  <a:pt x="-1115" y="793335"/>
                  <a:pt x="188" y="833718"/>
                </a:cubicBezTo>
                <a:cubicBezTo>
                  <a:pt x="822" y="853368"/>
                  <a:pt x="10942" y="916629"/>
                  <a:pt x="20359" y="948018"/>
                </a:cubicBezTo>
                <a:cubicBezTo>
                  <a:pt x="24432" y="961595"/>
                  <a:pt x="29324" y="974912"/>
                  <a:pt x="33806" y="988359"/>
                </a:cubicBezTo>
                <a:cubicBezTo>
                  <a:pt x="36047" y="1010771"/>
                  <a:pt x="37104" y="1033332"/>
                  <a:pt x="40529" y="1055594"/>
                </a:cubicBezTo>
                <a:cubicBezTo>
                  <a:pt x="41607" y="1062599"/>
                  <a:pt x="46664" y="1068702"/>
                  <a:pt x="47253" y="1075765"/>
                </a:cubicBezTo>
                <a:cubicBezTo>
                  <a:pt x="65523" y="1295006"/>
                  <a:pt x="44184" y="1140741"/>
                  <a:pt x="60700" y="1297641"/>
                </a:cubicBezTo>
                <a:cubicBezTo>
                  <a:pt x="67521" y="1362438"/>
                  <a:pt x="73093" y="1357628"/>
                  <a:pt x="87594" y="1438835"/>
                </a:cubicBezTo>
                <a:cubicBezTo>
                  <a:pt x="113880" y="1586033"/>
                  <a:pt x="82942" y="1484354"/>
                  <a:pt x="121212" y="1580030"/>
                </a:cubicBezTo>
                <a:cubicBezTo>
                  <a:pt x="123844" y="1586610"/>
                  <a:pt x="122924" y="1595189"/>
                  <a:pt x="127935" y="1600200"/>
                </a:cubicBezTo>
                <a:cubicBezTo>
                  <a:pt x="132947" y="1605212"/>
                  <a:pt x="141382" y="1604683"/>
                  <a:pt x="148106" y="1606924"/>
                </a:cubicBezTo>
                <a:cubicBezTo>
                  <a:pt x="150347" y="1613647"/>
                  <a:pt x="150402" y="1621560"/>
                  <a:pt x="154829" y="1627094"/>
                </a:cubicBezTo>
                <a:cubicBezTo>
                  <a:pt x="166064" y="1641138"/>
                  <a:pt x="180344" y="1640910"/>
                  <a:pt x="195171" y="1647265"/>
                </a:cubicBezTo>
                <a:cubicBezTo>
                  <a:pt x="253320" y="1672187"/>
                  <a:pt x="194938" y="1651670"/>
                  <a:pt x="242235" y="1667435"/>
                </a:cubicBezTo>
                <a:cubicBezTo>
                  <a:pt x="274935" y="1700135"/>
                  <a:pt x="248884" y="1681900"/>
                  <a:pt x="302747" y="1694330"/>
                </a:cubicBezTo>
                <a:cubicBezTo>
                  <a:pt x="403977" y="1717691"/>
                  <a:pt x="295851" y="1700069"/>
                  <a:pt x="396876" y="1714500"/>
                </a:cubicBezTo>
                <a:cubicBezTo>
                  <a:pt x="403600" y="1718982"/>
                  <a:pt x="408992" y="1727303"/>
                  <a:pt x="417047" y="1727947"/>
                </a:cubicBezTo>
                <a:cubicBezTo>
                  <a:pt x="522142" y="1736355"/>
                  <a:pt x="733053" y="1741394"/>
                  <a:pt x="733053" y="1741394"/>
                </a:cubicBezTo>
                <a:cubicBezTo>
                  <a:pt x="782359" y="1748118"/>
                  <a:pt x="839567" y="1733961"/>
                  <a:pt x="880971" y="1761565"/>
                </a:cubicBezTo>
                <a:cubicBezTo>
                  <a:pt x="887694" y="1766047"/>
                  <a:pt x="893547" y="1772251"/>
                  <a:pt x="901141" y="1775012"/>
                </a:cubicBezTo>
                <a:cubicBezTo>
                  <a:pt x="918509" y="1781328"/>
                  <a:pt x="954929" y="1788459"/>
                  <a:pt x="954929" y="1788459"/>
                </a:cubicBezTo>
                <a:cubicBezTo>
                  <a:pt x="959411" y="1795183"/>
                  <a:pt x="964762" y="1801402"/>
                  <a:pt x="968376" y="1808630"/>
                </a:cubicBezTo>
                <a:cubicBezTo>
                  <a:pt x="983761" y="1839400"/>
                  <a:pt x="962756" y="1823179"/>
                  <a:pt x="995271" y="1855694"/>
                </a:cubicBezTo>
                <a:cubicBezTo>
                  <a:pt x="1000985" y="1861408"/>
                  <a:pt x="1008718" y="1864659"/>
                  <a:pt x="1015441" y="1869141"/>
                </a:cubicBezTo>
                <a:cubicBezTo>
                  <a:pt x="1032144" y="1935950"/>
                  <a:pt x="1005043" y="1844590"/>
                  <a:pt x="1062506" y="1943100"/>
                </a:cubicBezTo>
                <a:cubicBezTo>
                  <a:pt x="1106320" y="2018211"/>
                  <a:pt x="1017263" y="1935145"/>
                  <a:pt x="1102847" y="2003612"/>
                </a:cubicBezTo>
                <a:cubicBezTo>
                  <a:pt x="1105088" y="2010335"/>
                  <a:pt x="1107624" y="2016968"/>
                  <a:pt x="1109571" y="2023782"/>
                </a:cubicBezTo>
                <a:cubicBezTo>
                  <a:pt x="1112110" y="2032667"/>
                  <a:pt x="1111709" y="2042654"/>
                  <a:pt x="1116294" y="2050677"/>
                </a:cubicBezTo>
                <a:cubicBezTo>
                  <a:pt x="1121011" y="2058933"/>
                  <a:pt x="1130378" y="2063542"/>
                  <a:pt x="1136465" y="2070847"/>
                </a:cubicBezTo>
                <a:cubicBezTo>
                  <a:pt x="1141638" y="2077055"/>
                  <a:pt x="1145430" y="2084294"/>
                  <a:pt x="1149912" y="2091018"/>
                </a:cubicBezTo>
                <a:cubicBezTo>
                  <a:pt x="1152068" y="2099641"/>
                  <a:pt x="1158534" y="2128432"/>
                  <a:pt x="1163359" y="2138082"/>
                </a:cubicBezTo>
                <a:cubicBezTo>
                  <a:pt x="1166973" y="2145310"/>
                  <a:pt x="1170496" y="2153205"/>
                  <a:pt x="1176806" y="2158253"/>
                </a:cubicBezTo>
                <a:cubicBezTo>
                  <a:pt x="1182340" y="2162680"/>
                  <a:pt x="1190253" y="2162736"/>
                  <a:pt x="1196976" y="2164977"/>
                </a:cubicBezTo>
                <a:cubicBezTo>
                  <a:pt x="1210424" y="2205317"/>
                  <a:pt x="1192494" y="2169459"/>
                  <a:pt x="1223871" y="2191871"/>
                </a:cubicBezTo>
                <a:cubicBezTo>
                  <a:pt x="1234187" y="2199240"/>
                  <a:pt x="1240449" y="2211396"/>
                  <a:pt x="1250765" y="2218765"/>
                </a:cubicBezTo>
                <a:cubicBezTo>
                  <a:pt x="1272033" y="2233956"/>
                  <a:pt x="1296253" y="2244608"/>
                  <a:pt x="1318000" y="2259106"/>
                </a:cubicBezTo>
                <a:lnTo>
                  <a:pt x="1338171" y="2272553"/>
                </a:lnTo>
                <a:cubicBezTo>
                  <a:pt x="1353273" y="2271798"/>
                  <a:pt x="1499181" y="2266736"/>
                  <a:pt x="1539876" y="2259106"/>
                </a:cubicBezTo>
                <a:cubicBezTo>
                  <a:pt x="1553808" y="2256494"/>
                  <a:pt x="1566771" y="2250141"/>
                  <a:pt x="1580218" y="2245659"/>
                </a:cubicBezTo>
                <a:cubicBezTo>
                  <a:pt x="1814480" y="2266030"/>
                  <a:pt x="1655453" y="2241643"/>
                  <a:pt x="1869329" y="2299447"/>
                </a:cubicBezTo>
                <a:cubicBezTo>
                  <a:pt x="1907114" y="2309659"/>
                  <a:pt x="1983629" y="2326341"/>
                  <a:pt x="1983629" y="2326341"/>
                </a:cubicBezTo>
                <a:lnTo>
                  <a:pt x="2387041" y="2312894"/>
                </a:lnTo>
                <a:cubicBezTo>
                  <a:pt x="2418472" y="2311620"/>
                  <a:pt x="2449907" y="2309645"/>
                  <a:pt x="2481171" y="2306171"/>
                </a:cubicBezTo>
                <a:cubicBezTo>
                  <a:pt x="2510468" y="2302916"/>
                  <a:pt x="2539369" y="2296707"/>
                  <a:pt x="2568576" y="2292724"/>
                </a:cubicBezTo>
                <a:cubicBezTo>
                  <a:pt x="2588685" y="2289982"/>
                  <a:pt x="2608950" y="2288517"/>
                  <a:pt x="2629088" y="2286000"/>
                </a:cubicBezTo>
                <a:cubicBezTo>
                  <a:pt x="2644813" y="2284034"/>
                  <a:pt x="2660465" y="2281518"/>
                  <a:pt x="2676153" y="2279277"/>
                </a:cubicBezTo>
                <a:cubicBezTo>
                  <a:pt x="2707529" y="2281518"/>
                  <a:pt x="2739304" y="2280534"/>
                  <a:pt x="2770282" y="2286000"/>
                </a:cubicBezTo>
                <a:cubicBezTo>
                  <a:pt x="2797780" y="2290852"/>
                  <a:pt x="2786644" y="2302767"/>
                  <a:pt x="2797176" y="2319618"/>
                </a:cubicBezTo>
                <a:cubicBezTo>
                  <a:pt x="2804782" y="2331787"/>
                  <a:pt x="2815106" y="2342029"/>
                  <a:pt x="2824071" y="2353235"/>
                </a:cubicBezTo>
                <a:cubicBezTo>
                  <a:pt x="2828553" y="2364441"/>
                  <a:pt x="2833280" y="2375552"/>
                  <a:pt x="2837518" y="2386853"/>
                </a:cubicBezTo>
                <a:cubicBezTo>
                  <a:pt x="2863962" y="2457373"/>
                  <a:pt x="2840188" y="2461733"/>
                  <a:pt x="2830794" y="2588559"/>
                </a:cubicBezTo>
                <a:cubicBezTo>
                  <a:pt x="2833305" y="2661365"/>
                  <a:pt x="2836944" y="2812707"/>
                  <a:pt x="2844241" y="2897841"/>
                </a:cubicBezTo>
                <a:cubicBezTo>
                  <a:pt x="2847707" y="2938282"/>
                  <a:pt x="2854222" y="2978424"/>
                  <a:pt x="2857688" y="3018865"/>
                </a:cubicBezTo>
                <a:cubicBezTo>
                  <a:pt x="2881782" y="3299960"/>
                  <a:pt x="2844757" y="2966099"/>
                  <a:pt x="2877859" y="3247465"/>
                </a:cubicBezTo>
                <a:cubicBezTo>
                  <a:pt x="2879878" y="3281793"/>
                  <a:pt x="2891306" y="3470369"/>
                  <a:pt x="2891306" y="3496235"/>
                </a:cubicBezTo>
                <a:cubicBezTo>
                  <a:pt x="2891306" y="3574040"/>
                  <a:pt x="2877321" y="3668712"/>
                  <a:pt x="2871135" y="3745006"/>
                </a:cubicBezTo>
                <a:cubicBezTo>
                  <a:pt x="2868051" y="3783047"/>
                  <a:pt x="2867671" y="3821280"/>
                  <a:pt x="2864412" y="3859306"/>
                </a:cubicBezTo>
                <a:cubicBezTo>
                  <a:pt x="2860946" y="3899747"/>
                  <a:pt x="2854533" y="3939898"/>
                  <a:pt x="2850965" y="3980330"/>
                </a:cubicBezTo>
                <a:cubicBezTo>
                  <a:pt x="2826833" y="4253821"/>
                  <a:pt x="2864471" y="3915950"/>
                  <a:pt x="2830794" y="4202206"/>
                </a:cubicBezTo>
                <a:cubicBezTo>
                  <a:pt x="2883908" y="4414645"/>
                  <a:pt x="2822662" y="4160881"/>
                  <a:pt x="2844241" y="4793877"/>
                </a:cubicBezTo>
                <a:cubicBezTo>
                  <a:pt x="2844582" y="4803894"/>
                  <a:pt x="2853206" y="4811806"/>
                  <a:pt x="2857688" y="4820771"/>
                </a:cubicBezTo>
                <a:cubicBezTo>
                  <a:pt x="2859929" y="4843183"/>
                  <a:pt x="2859995" y="4865920"/>
                  <a:pt x="2864412" y="4888006"/>
                </a:cubicBezTo>
                <a:cubicBezTo>
                  <a:pt x="2866779" y="4899841"/>
                  <a:pt x="2875492" y="4909789"/>
                  <a:pt x="2877859" y="4921624"/>
                </a:cubicBezTo>
                <a:cubicBezTo>
                  <a:pt x="2883416" y="4949408"/>
                  <a:pt x="2881333" y="4992559"/>
                  <a:pt x="2891306" y="5022477"/>
                </a:cubicBezTo>
                <a:cubicBezTo>
                  <a:pt x="2894476" y="5031985"/>
                  <a:pt x="2900271" y="5040406"/>
                  <a:pt x="2904753" y="5049371"/>
                </a:cubicBezTo>
                <a:cubicBezTo>
                  <a:pt x="2913936" y="5187133"/>
                  <a:pt x="2902629" y="5107407"/>
                  <a:pt x="2924923" y="5204012"/>
                </a:cubicBezTo>
                <a:cubicBezTo>
                  <a:pt x="2927479" y="5215090"/>
                  <a:pt x="2933710" y="5252096"/>
                  <a:pt x="2938371" y="5264524"/>
                </a:cubicBezTo>
                <a:cubicBezTo>
                  <a:pt x="2941890" y="5273909"/>
                  <a:pt x="2947336" y="5282453"/>
                  <a:pt x="2951818" y="5291418"/>
                </a:cubicBezTo>
                <a:cubicBezTo>
                  <a:pt x="2954059" y="5300383"/>
                  <a:pt x="2954901" y="5309819"/>
                  <a:pt x="2958541" y="5318312"/>
                </a:cubicBezTo>
                <a:cubicBezTo>
                  <a:pt x="2961724" y="5325739"/>
                  <a:pt x="2966274" y="5332768"/>
                  <a:pt x="2971988" y="5338482"/>
                </a:cubicBezTo>
                <a:cubicBezTo>
                  <a:pt x="2982911" y="5349405"/>
                  <a:pt x="3006745" y="5358344"/>
                  <a:pt x="3019053" y="5365377"/>
                </a:cubicBezTo>
                <a:cubicBezTo>
                  <a:pt x="3026069" y="5369386"/>
                  <a:pt x="3032500" y="5374342"/>
                  <a:pt x="3039223" y="5378824"/>
                </a:cubicBezTo>
                <a:cubicBezTo>
                  <a:pt x="3066117" y="5376583"/>
                  <a:pt x="3093903" y="5379323"/>
                  <a:pt x="3119906" y="5372100"/>
                </a:cubicBezTo>
                <a:cubicBezTo>
                  <a:pt x="3133422" y="5368346"/>
                  <a:pt x="3169257" y="5339916"/>
                  <a:pt x="3180418" y="5325035"/>
                </a:cubicBezTo>
                <a:cubicBezTo>
                  <a:pt x="3188259" y="5314581"/>
                  <a:pt x="3193094" y="5302124"/>
                  <a:pt x="3200588" y="5291418"/>
                </a:cubicBezTo>
                <a:cubicBezTo>
                  <a:pt x="3208817" y="5279661"/>
                  <a:pt x="3219522" y="5269740"/>
                  <a:pt x="3227482" y="5257800"/>
                </a:cubicBezTo>
                <a:cubicBezTo>
                  <a:pt x="3233042" y="5249461"/>
                  <a:pt x="3237410" y="5240291"/>
                  <a:pt x="3240929" y="5230906"/>
                </a:cubicBezTo>
                <a:cubicBezTo>
                  <a:pt x="3253742" y="5196739"/>
                  <a:pt x="3241379" y="5213084"/>
                  <a:pt x="3254376" y="5183841"/>
                </a:cubicBezTo>
                <a:cubicBezTo>
                  <a:pt x="3260482" y="5170102"/>
                  <a:pt x="3269543" y="5157677"/>
                  <a:pt x="3274547" y="5143500"/>
                </a:cubicBezTo>
                <a:cubicBezTo>
                  <a:pt x="3283052" y="5119403"/>
                  <a:pt x="3287508" y="5094056"/>
                  <a:pt x="3294718" y="5069541"/>
                </a:cubicBezTo>
                <a:cubicBezTo>
                  <a:pt x="3298718" y="5055943"/>
                  <a:pt x="3303683" y="5042647"/>
                  <a:pt x="3308165" y="5029200"/>
                </a:cubicBezTo>
                <a:cubicBezTo>
                  <a:pt x="3310406" y="5004547"/>
                  <a:pt x="3311996" y="4979826"/>
                  <a:pt x="3314888" y="4955241"/>
                </a:cubicBezTo>
                <a:cubicBezTo>
                  <a:pt x="3317541" y="4932689"/>
                  <a:pt x="3332063" y="4860646"/>
                  <a:pt x="3335059" y="4847665"/>
                </a:cubicBezTo>
                <a:cubicBezTo>
                  <a:pt x="3336653" y="4840759"/>
                  <a:pt x="3339360" y="4834155"/>
                  <a:pt x="3341782" y="4827494"/>
                </a:cubicBezTo>
                <a:cubicBezTo>
                  <a:pt x="3348326" y="4809498"/>
                  <a:pt x="3355229" y="4791635"/>
                  <a:pt x="3361953" y="4773706"/>
                </a:cubicBezTo>
                <a:cubicBezTo>
                  <a:pt x="3364194" y="4744571"/>
                  <a:pt x="3362945" y="4714954"/>
                  <a:pt x="3368676" y="4686300"/>
                </a:cubicBezTo>
                <a:cubicBezTo>
                  <a:pt x="3372023" y="4669563"/>
                  <a:pt x="3382720" y="4655166"/>
                  <a:pt x="3388847" y="4639235"/>
                </a:cubicBezTo>
                <a:cubicBezTo>
                  <a:pt x="3414241" y="4573210"/>
                  <a:pt x="3392795" y="4624759"/>
                  <a:pt x="3409018" y="4565277"/>
                </a:cubicBezTo>
                <a:cubicBezTo>
                  <a:pt x="3412748" y="4551602"/>
                  <a:pt x="3417983" y="4538382"/>
                  <a:pt x="3422465" y="4524935"/>
                </a:cubicBezTo>
                <a:cubicBezTo>
                  <a:pt x="3424706" y="4511488"/>
                  <a:pt x="3425882" y="4497819"/>
                  <a:pt x="3429188" y="4484594"/>
                </a:cubicBezTo>
                <a:cubicBezTo>
                  <a:pt x="3443461" y="4427503"/>
                  <a:pt x="3447062" y="4432558"/>
                  <a:pt x="3456082" y="4390465"/>
                </a:cubicBezTo>
                <a:cubicBezTo>
                  <a:pt x="3460871" y="4368117"/>
                  <a:pt x="3465317" y="4345694"/>
                  <a:pt x="3469529" y="4323230"/>
                </a:cubicBezTo>
                <a:cubicBezTo>
                  <a:pt x="3472041" y="4309831"/>
                  <a:pt x="3472666" y="4296040"/>
                  <a:pt x="3476253" y="4282888"/>
                </a:cubicBezTo>
                <a:cubicBezTo>
                  <a:pt x="3479429" y="4271244"/>
                  <a:pt x="3485218" y="4260477"/>
                  <a:pt x="3489700" y="4249271"/>
                </a:cubicBezTo>
                <a:cubicBezTo>
                  <a:pt x="3491941" y="4229100"/>
                  <a:pt x="3494404" y="4208953"/>
                  <a:pt x="3496423" y="4188759"/>
                </a:cubicBezTo>
                <a:cubicBezTo>
                  <a:pt x="3498886" y="4164127"/>
                  <a:pt x="3500309" y="4139392"/>
                  <a:pt x="3503147" y="4114800"/>
                </a:cubicBezTo>
                <a:cubicBezTo>
                  <a:pt x="3507035" y="4081108"/>
                  <a:pt x="3512112" y="4047565"/>
                  <a:pt x="3516594" y="4013947"/>
                </a:cubicBezTo>
                <a:cubicBezTo>
                  <a:pt x="3518835" y="3975847"/>
                  <a:pt x="3520234" y="3937688"/>
                  <a:pt x="3523318" y="3899647"/>
                </a:cubicBezTo>
                <a:cubicBezTo>
                  <a:pt x="3526959" y="3854747"/>
                  <a:pt x="3531398" y="3809903"/>
                  <a:pt x="3536765" y="3765177"/>
                </a:cubicBezTo>
                <a:cubicBezTo>
                  <a:pt x="3538127" y="3753831"/>
                  <a:pt x="3539583" y="3742299"/>
                  <a:pt x="3543488" y="3731559"/>
                </a:cubicBezTo>
                <a:cubicBezTo>
                  <a:pt x="3548626" y="3717430"/>
                  <a:pt x="3556935" y="3704665"/>
                  <a:pt x="3563659" y="3691218"/>
                </a:cubicBezTo>
                <a:cubicBezTo>
                  <a:pt x="3565900" y="3653118"/>
                  <a:pt x="3566706" y="3614906"/>
                  <a:pt x="3570382" y="3576918"/>
                </a:cubicBezTo>
                <a:cubicBezTo>
                  <a:pt x="3573435" y="3545370"/>
                  <a:pt x="3581267" y="3514380"/>
                  <a:pt x="3583829" y="3482788"/>
                </a:cubicBezTo>
                <a:cubicBezTo>
                  <a:pt x="3587999" y="3431361"/>
                  <a:pt x="3586596" y="3379591"/>
                  <a:pt x="3590553" y="3328147"/>
                </a:cubicBezTo>
                <a:cubicBezTo>
                  <a:pt x="3593325" y="3292116"/>
                  <a:pt x="3600404" y="3256529"/>
                  <a:pt x="3604000" y="3220571"/>
                </a:cubicBezTo>
                <a:cubicBezTo>
                  <a:pt x="3608044" y="3180128"/>
                  <a:pt x="3615425" y="3046517"/>
                  <a:pt x="3617447" y="3012141"/>
                </a:cubicBezTo>
                <a:cubicBezTo>
                  <a:pt x="3638762" y="2266105"/>
                  <a:pt x="3638461" y="2755861"/>
                  <a:pt x="3624171" y="2427194"/>
                </a:cubicBezTo>
                <a:cubicBezTo>
                  <a:pt x="3619105" y="2310677"/>
                  <a:pt x="3621282" y="2193719"/>
                  <a:pt x="3610723" y="2077571"/>
                </a:cubicBezTo>
                <a:cubicBezTo>
                  <a:pt x="3606241" y="2028265"/>
                  <a:pt x="3601387" y="1978991"/>
                  <a:pt x="3597276" y="1929653"/>
                </a:cubicBezTo>
                <a:cubicBezTo>
                  <a:pt x="3594664" y="1898305"/>
                  <a:pt x="3594301" y="1866756"/>
                  <a:pt x="3590553" y="1835524"/>
                </a:cubicBezTo>
                <a:cubicBezTo>
                  <a:pt x="3583655" y="1778042"/>
                  <a:pt x="3582819" y="1778703"/>
                  <a:pt x="3570382" y="1741394"/>
                </a:cubicBezTo>
                <a:cubicBezTo>
                  <a:pt x="3565900" y="1698812"/>
                  <a:pt x="3561843" y="1656182"/>
                  <a:pt x="3556935" y="1613647"/>
                </a:cubicBezTo>
                <a:cubicBezTo>
                  <a:pt x="3555119" y="1597904"/>
                  <a:pt x="3551528" y="1582375"/>
                  <a:pt x="3550212" y="1566582"/>
                </a:cubicBezTo>
                <a:cubicBezTo>
                  <a:pt x="3538868" y="1430457"/>
                  <a:pt x="3558899" y="1490810"/>
                  <a:pt x="3530041" y="1418665"/>
                </a:cubicBezTo>
                <a:cubicBezTo>
                  <a:pt x="3523405" y="1365573"/>
                  <a:pt x="3505615" y="1217301"/>
                  <a:pt x="3496423" y="1203512"/>
                </a:cubicBezTo>
                <a:cubicBezTo>
                  <a:pt x="3480553" y="1179706"/>
                  <a:pt x="3450778" y="1133980"/>
                  <a:pt x="3435912" y="1122830"/>
                </a:cubicBezTo>
                <a:cubicBezTo>
                  <a:pt x="3407036" y="1101172"/>
                  <a:pt x="3408747" y="1101014"/>
                  <a:pt x="3375400" y="1082488"/>
                </a:cubicBezTo>
                <a:cubicBezTo>
                  <a:pt x="3366639" y="1077620"/>
                  <a:pt x="3357208" y="1074014"/>
                  <a:pt x="3348506" y="1069041"/>
                </a:cubicBezTo>
                <a:cubicBezTo>
                  <a:pt x="3291044" y="1036206"/>
                  <a:pt x="3373582" y="1078708"/>
                  <a:pt x="3301441" y="1035424"/>
                </a:cubicBezTo>
                <a:cubicBezTo>
                  <a:pt x="3288549" y="1027689"/>
                  <a:pt x="3274242" y="1022554"/>
                  <a:pt x="3261100" y="1015253"/>
                </a:cubicBezTo>
                <a:cubicBezTo>
                  <a:pt x="3254036" y="1011329"/>
                  <a:pt x="3248356" y="1004989"/>
                  <a:pt x="3240929" y="1001806"/>
                </a:cubicBezTo>
                <a:cubicBezTo>
                  <a:pt x="3228160" y="996333"/>
                  <a:pt x="3182801" y="989877"/>
                  <a:pt x="3173694" y="988359"/>
                </a:cubicBezTo>
                <a:cubicBezTo>
                  <a:pt x="3121032" y="956762"/>
                  <a:pt x="3158950" y="975564"/>
                  <a:pt x="3093012" y="954741"/>
                </a:cubicBezTo>
                <a:cubicBezTo>
                  <a:pt x="3065979" y="946204"/>
                  <a:pt x="3040292" y="932507"/>
                  <a:pt x="3012329" y="927847"/>
                </a:cubicBezTo>
                <a:cubicBezTo>
                  <a:pt x="2998882" y="925606"/>
                  <a:pt x="2985483" y="923052"/>
                  <a:pt x="2971988" y="921124"/>
                </a:cubicBezTo>
                <a:cubicBezTo>
                  <a:pt x="2887309" y="909027"/>
                  <a:pt x="2883126" y="909009"/>
                  <a:pt x="2810623" y="900953"/>
                </a:cubicBezTo>
                <a:cubicBezTo>
                  <a:pt x="2649153" y="860584"/>
                  <a:pt x="2802223" y="895026"/>
                  <a:pt x="2669429" y="874059"/>
                </a:cubicBezTo>
                <a:cubicBezTo>
                  <a:pt x="2646853" y="870494"/>
                  <a:pt x="2624961" y="862621"/>
                  <a:pt x="2602194" y="860612"/>
                </a:cubicBezTo>
                <a:cubicBezTo>
                  <a:pt x="2548567" y="855880"/>
                  <a:pt x="2494617" y="856129"/>
                  <a:pt x="2440829" y="853888"/>
                </a:cubicBezTo>
                <a:cubicBezTo>
                  <a:pt x="2411694" y="849406"/>
                  <a:pt x="2382654" y="844254"/>
                  <a:pt x="2353423" y="840441"/>
                </a:cubicBezTo>
                <a:cubicBezTo>
                  <a:pt x="2331089" y="837528"/>
                  <a:pt x="2308405" y="837421"/>
                  <a:pt x="2286188" y="833718"/>
                </a:cubicBezTo>
                <a:cubicBezTo>
                  <a:pt x="2267958" y="830680"/>
                  <a:pt x="2250738" y="822563"/>
                  <a:pt x="2232400" y="820271"/>
                </a:cubicBezTo>
                <a:cubicBezTo>
                  <a:pt x="2196748" y="815814"/>
                  <a:pt x="2160682" y="815788"/>
                  <a:pt x="2124823" y="813547"/>
                </a:cubicBezTo>
                <a:cubicBezTo>
                  <a:pt x="2109135" y="811306"/>
                  <a:pt x="2092938" y="811378"/>
                  <a:pt x="2077759" y="806824"/>
                </a:cubicBezTo>
                <a:cubicBezTo>
                  <a:pt x="2070019" y="804502"/>
                  <a:pt x="2064816" y="796991"/>
                  <a:pt x="2057588" y="793377"/>
                </a:cubicBezTo>
                <a:cubicBezTo>
                  <a:pt x="2051249" y="790207"/>
                  <a:pt x="2044206" y="788690"/>
                  <a:pt x="2037418" y="786653"/>
                </a:cubicBezTo>
                <a:cubicBezTo>
                  <a:pt x="1997469" y="774668"/>
                  <a:pt x="1997120" y="774898"/>
                  <a:pt x="1963459" y="766482"/>
                </a:cubicBezTo>
                <a:cubicBezTo>
                  <a:pt x="1958977" y="759759"/>
                  <a:pt x="1955726" y="752026"/>
                  <a:pt x="1950012" y="746312"/>
                </a:cubicBezTo>
                <a:cubicBezTo>
                  <a:pt x="1942088" y="738388"/>
                  <a:pt x="1930292" y="734750"/>
                  <a:pt x="1923118" y="726141"/>
                </a:cubicBezTo>
                <a:cubicBezTo>
                  <a:pt x="1918581" y="720697"/>
                  <a:pt x="1919564" y="712310"/>
                  <a:pt x="1916394" y="705971"/>
                </a:cubicBezTo>
                <a:cubicBezTo>
                  <a:pt x="1891130" y="655445"/>
                  <a:pt x="1900045" y="690544"/>
                  <a:pt x="1882776" y="638735"/>
                </a:cubicBezTo>
                <a:cubicBezTo>
                  <a:pt x="1868239" y="595123"/>
                  <a:pt x="1884222" y="626107"/>
                  <a:pt x="1869329" y="571500"/>
                </a:cubicBezTo>
                <a:cubicBezTo>
                  <a:pt x="1866153" y="559856"/>
                  <a:pt x="1860364" y="549088"/>
                  <a:pt x="1855882" y="537882"/>
                </a:cubicBezTo>
                <a:cubicBezTo>
                  <a:pt x="1853641" y="517712"/>
                  <a:pt x="1852686" y="497357"/>
                  <a:pt x="1849159" y="477371"/>
                </a:cubicBezTo>
                <a:cubicBezTo>
                  <a:pt x="1845947" y="459171"/>
                  <a:pt x="1840575" y="441412"/>
                  <a:pt x="1835712" y="423582"/>
                </a:cubicBezTo>
                <a:cubicBezTo>
                  <a:pt x="1833847" y="416745"/>
                  <a:pt x="1830582" y="410318"/>
                  <a:pt x="1828988" y="403412"/>
                </a:cubicBezTo>
                <a:cubicBezTo>
                  <a:pt x="1823849" y="381142"/>
                  <a:pt x="1820330" y="358525"/>
                  <a:pt x="1815541" y="336177"/>
                </a:cubicBezTo>
                <a:cubicBezTo>
                  <a:pt x="1813605" y="327141"/>
                  <a:pt x="1810823" y="318303"/>
                  <a:pt x="1808818" y="309282"/>
                </a:cubicBezTo>
                <a:cubicBezTo>
                  <a:pt x="1806339" y="298126"/>
                  <a:pt x="1807764" y="285587"/>
                  <a:pt x="1802094" y="275665"/>
                </a:cubicBezTo>
                <a:cubicBezTo>
                  <a:pt x="1798085" y="268649"/>
                  <a:pt x="1788647" y="266700"/>
                  <a:pt x="1781923" y="262218"/>
                </a:cubicBezTo>
                <a:cubicBezTo>
                  <a:pt x="1775200" y="248771"/>
                  <a:pt x="1770092" y="234386"/>
                  <a:pt x="1761753" y="221877"/>
                </a:cubicBezTo>
                <a:cubicBezTo>
                  <a:pt x="1756479" y="213965"/>
                  <a:pt x="1746856" y="209618"/>
                  <a:pt x="1741582" y="201706"/>
                </a:cubicBezTo>
                <a:cubicBezTo>
                  <a:pt x="1737651" y="195809"/>
                  <a:pt x="1740240" y="186147"/>
                  <a:pt x="1734859" y="181535"/>
                </a:cubicBezTo>
                <a:cubicBezTo>
                  <a:pt x="1700779" y="152323"/>
                  <a:pt x="1702841" y="168888"/>
                  <a:pt x="1674347" y="154641"/>
                </a:cubicBezTo>
                <a:cubicBezTo>
                  <a:pt x="1667119" y="151027"/>
                  <a:pt x="1661404" y="144808"/>
                  <a:pt x="1654176" y="141194"/>
                </a:cubicBezTo>
                <a:cubicBezTo>
                  <a:pt x="1637928" y="133070"/>
                  <a:pt x="1624338" y="134207"/>
                  <a:pt x="1607112" y="127747"/>
                </a:cubicBezTo>
                <a:cubicBezTo>
                  <a:pt x="1597727" y="124228"/>
                  <a:pt x="1589603" y="117819"/>
                  <a:pt x="1580218" y="114300"/>
                </a:cubicBezTo>
                <a:cubicBezTo>
                  <a:pt x="1571565" y="111055"/>
                  <a:pt x="1562238" y="110008"/>
                  <a:pt x="1553323" y="107577"/>
                </a:cubicBezTo>
                <a:cubicBezTo>
                  <a:pt x="1537582" y="103284"/>
                  <a:pt x="1521832" y="98997"/>
                  <a:pt x="1506259" y="94130"/>
                </a:cubicBezTo>
                <a:cubicBezTo>
                  <a:pt x="1485965" y="87788"/>
                  <a:pt x="1466041" y="80301"/>
                  <a:pt x="1445747" y="73959"/>
                </a:cubicBezTo>
                <a:cubicBezTo>
                  <a:pt x="1430174" y="69092"/>
                  <a:pt x="1414255" y="65379"/>
                  <a:pt x="1398682" y="60512"/>
                </a:cubicBezTo>
                <a:cubicBezTo>
                  <a:pt x="1347626" y="44557"/>
                  <a:pt x="1339480" y="38987"/>
                  <a:pt x="1291106" y="26894"/>
                </a:cubicBezTo>
                <a:cubicBezTo>
                  <a:pt x="1274836" y="22827"/>
                  <a:pt x="1232119" y="15693"/>
                  <a:pt x="1217147" y="13447"/>
                </a:cubicBezTo>
                <a:lnTo>
                  <a:pt x="1123018" y="0"/>
                </a:lnTo>
                <a:lnTo>
                  <a:pt x="793565" y="6724"/>
                </a:lnTo>
                <a:cubicBezTo>
                  <a:pt x="782145" y="7147"/>
                  <a:pt x="771242" y="11709"/>
                  <a:pt x="759947" y="13447"/>
                </a:cubicBezTo>
                <a:cubicBezTo>
                  <a:pt x="742088" y="16194"/>
                  <a:pt x="724088" y="17930"/>
                  <a:pt x="706159" y="20171"/>
                </a:cubicBezTo>
                <a:cubicBezTo>
                  <a:pt x="703918" y="26894"/>
                  <a:pt x="700825" y="33392"/>
                  <a:pt x="699435" y="40341"/>
                </a:cubicBezTo>
                <a:cubicBezTo>
                  <a:pt x="696327" y="55881"/>
                  <a:pt x="697266" y="72227"/>
                  <a:pt x="692712" y="87406"/>
                </a:cubicBezTo>
                <a:cubicBezTo>
                  <a:pt x="690390" y="95146"/>
                  <a:pt x="686493" y="103963"/>
                  <a:pt x="679265" y="107577"/>
                </a:cubicBezTo>
                <a:cubicBezTo>
                  <a:pt x="662735" y="115842"/>
                  <a:pt x="634441" y="147918"/>
                  <a:pt x="618753" y="161365"/>
                </a:cubicBez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06B963-1704-4EAF-80C5-E0D26233E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653" y="4776394"/>
            <a:ext cx="4275346" cy="320040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2BAE4B-170B-4FCE-BDC5-E743C7B27F9F}"/>
              </a:ext>
            </a:extLst>
          </p:cNvPr>
          <p:cNvSpPr txBox="1"/>
          <p:nvPr/>
        </p:nvSpPr>
        <p:spPr>
          <a:xfrm>
            <a:off x="3645758" y="3675222"/>
            <a:ext cx="204475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Strike through blank lines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3C33C8-C35D-4C73-8411-54821FF4483D}"/>
              </a:ext>
            </a:extLst>
          </p:cNvPr>
          <p:cNvSpPr txBox="1"/>
          <p:nvPr/>
        </p:nvSpPr>
        <p:spPr>
          <a:xfrm>
            <a:off x="4351539" y="3088583"/>
            <a:ext cx="20447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Never scribble through data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Strikethrough, initial and date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E786CB-2FC2-4324-A12E-ABC495CA7A68}"/>
              </a:ext>
            </a:extLst>
          </p:cNvPr>
          <p:cNvCxnSpPr>
            <a:cxnSpLocks/>
          </p:cNvCxnSpPr>
          <p:nvPr/>
        </p:nvCxnSpPr>
        <p:spPr>
          <a:xfrm>
            <a:off x="5299439" y="2900020"/>
            <a:ext cx="1413450" cy="0"/>
          </a:xfrm>
          <a:prstGeom prst="line">
            <a:avLst/>
          </a:prstGeom>
          <a:ln w="28575">
            <a:solidFill>
              <a:srgbClr val="0917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0807C61-6719-4189-BC34-939055E32C99}"/>
              </a:ext>
            </a:extLst>
          </p:cNvPr>
          <p:cNvSpPr txBox="1"/>
          <p:nvPr/>
        </p:nvSpPr>
        <p:spPr>
          <a:xfrm>
            <a:off x="879766" y="4664744"/>
            <a:ext cx="185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A89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Research Student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42A89"/>
                </a:solidFill>
                <a:latin typeface="Segoe Script" panose="030B0504020000000003" pitchFamily="66" charset="0"/>
              </a:rPr>
              <a:t>2/2/2020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42A89"/>
              </a:solidFill>
              <a:effectLst/>
              <a:uLnTx/>
              <a:uFillTx/>
              <a:latin typeface="Segoe Script" panose="030B0504020000000003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8A1FB7-A317-4A79-A355-78205B95E479}"/>
              </a:ext>
            </a:extLst>
          </p:cNvPr>
          <p:cNvSpPr txBox="1"/>
          <p:nvPr/>
        </p:nvSpPr>
        <p:spPr>
          <a:xfrm>
            <a:off x="432995" y="5136065"/>
            <a:ext cx="20447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 signature on paper insert and notebook 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22B65B-8EF2-40B5-BECA-D7869DA0FB6A}"/>
              </a:ext>
            </a:extLst>
          </p:cNvPr>
          <p:cNvSpPr txBox="1"/>
          <p:nvPr/>
        </p:nvSpPr>
        <p:spPr>
          <a:xfrm>
            <a:off x="4121726" y="8485910"/>
            <a:ext cx="1856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Script" panose="030B0504020000000003" pitchFamily="66" charset="0"/>
              </a:rPr>
              <a:t>Another Student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718947-C261-425C-B20C-9070EAE8C9A3}"/>
              </a:ext>
            </a:extLst>
          </p:cNvPr>
          <p:cNvSpPr txBox="1"/>
          <p:nvPr/>
        </p:nvSpPr>
        <p:spPr>
          <a:xfrm>
            <a:off x="5860473" y="8516688"/>
            <a:ext cx="1087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Script" panose="030B0504020000000003" pitchFamily="66" charset="0"/>
              </a:rPr>
              <a:t>2/3/2020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CEC75C-FC94-4F3F-AA1F-51AB660FBE65}"/>
              </a:ext>
            </a:extLst>
          </p:cNvPr>
          <p:cNvSpPr txBox="1"/>
          <p:nvPr/>
        </p:nvSpPr>
        <p:spPr>
          <a:xfrm>
            <a:off x="271678" y="7219334"/>
            <a:ext cx="224093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Electronic data should be archived (for example on a shared network drive) and referenced in the notebook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BF9219-1EE6-4890-956D-7BF596B10AC9}"/>
              </a:ext>
            </a:extLst>
          </p:cNvPr>
          <p:cNvSpPr txBox="1"/>
          <p:nvPr/>
        </p:nvSpPr>
        <p:spPr>
          <a:xfrm>
            <a:off x="707978" y="8485910"/>
            <a:ext cx="1856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42A89"/>
                </a:solidFill>
                <a:latin typeface="Segoe Script" panose="030B0504020000000003" pitchFamily="66" charset="0"/>
              </a:rPr>
              <a:t>Research Student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01F4F2-4898-4A2D-A4E1-781B8BCD1276}"/>
              </a:ext>
            </a:extLst>
          </p:cNvPr>
          <p:cNvSpPr txBox="1"/>
          <p:nvPr/>
        </p:nvSpPr>
        <p:spPr>
          <a:xfrm>
            <a:off x="518250" y="7987241"/>
            <a:ext cx="4436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A89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E:/shareddrive/experiment1/waveform2.dat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42A89"/>
              </a:solidFill>
              <a:effectLst/>
              <a:uLnTx/>
              <a:uFillTx/>
              <a:latin typeface="Segoe Script" panose="030B0504020000000003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1BA38-2AEE-4871-822A-4EAE2DC34F39}"/>
              </a:ext>
            </a:extLst>
          </p:cNvPr>
          <p:cNvSpPr txBox="1"/>
          <p:nvPr/>
        </p:nvSpPr>
        <p:spPr>
          <a:xfrm>
            <a:off x="4610722" y="8039940"/>
            <a:ext cx="20447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Should be countersigned by a witness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968D39-83D6-4B40-AA82-B77B59BD8BEC}"/>
              </a:ext>
            </a:extLst>
          </p:cNvPr>
          <p:cNvSpPr txBox="1"/>
          <p:nvPr/>
        </p:nvSpPr>
        <p:spPr>
          <a:xfrm>
            <a:off x="5522841" y="2696387"/>
            <a:ext cx="119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A89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42A89"/>
                </a:solidFill>
                <a:latin typeface="Segoe Script" panose="030B0504020000000003" pitchFamily="66" charset="0"/>
              </a:rPr>
              <a:t>2/2/2020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42A89"/>
              </a:solidFill>
              <a:effectLst/>
              <a:uLnTx/>
              <a:uFillTx/>
              <a:latin typeface="Segoe Script" panose="030B0504020000000003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397774-78B3-417B-9A8E-C15D61D0FFEA}"/>
              </a:ext>
            </a:extLst>
          </p:cNvPr>
          <p:cNvSpPr txBox="1"/>
          <p:nvPr/>
        </p:nvSpPr>
        <p:spPr>
          <a:xfrm>
            <a:off x="827835" y="6176768"/>
            <a:ext cx="107369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Need labels for both axes</a:t>
            </a:r>
            <a:endParaRPr 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32A6DF-E7DF-494F-AE09-101EDBD5C623}"/>
              </a:ext>
            </a:extLst>
          </p:cNvPr>
          <p:cNvSpPr txBox="1"/>
          <p:nvPr/>
        </p:nvSpPr>
        <p:spPr>
          <a:xfrm>
            <a:off x="635007" y="3709575"/>
            <a:ext cx="1929479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this part? Add label</a:t>
            </a:r>
            <a:endParaRPr lang="en-US" sz="1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C215B1-1880-4336-AE11-ED204EFFB4AD}"/>
              </a:ext>
            </a:extLst>
          </p:cNvPr>
          <p:cNvGrpSpPr/>
          <p:nvPr/>
        </p:nvGrpSpPr>
        <p:grpSpPr>
          <a:xfrm>
            <a:off x="518250" y="1515488"/>
            <a:ext cx="243750" cy="491788"/>
            <a:chOff x="518250" y="1515488"/>
            <a:chExt cx="243750" cy="49178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762A9FF-3E58-482B-80C7-8A6AD2E73CE4}"/>
                </a:ext>
              </a:extLst>
            </p:cNvPr>
            <p:cNvSpPr/>
            <p:nvPr/>
          </p:nvSpPr>
          <p:spPr>
            <a:xfrm>
              <a:off x="518250" y="1515488"/>
              <a:ext cx="243750" cy="376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4F948A6-7B16-4216-910A-257C26337EED}"/>
                </a:ext>
              </a:extLst>
            </p:cNvPr>
            <p:cNvSpPr/>
            <p:nvPr/>
          </p:nvSpPr>
          <p:spPr>
            <a:xfrm>
              <a:off x="518250" y="1515488"/>
              <a:ext cx="243750" cy="376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950151-B063-4B29-B975-8247AE3AA9C6}"/>
                </a:ext>
              </a:extLst>
            </p:cNvPr>
            <p:cNvSpPr/>
            <p:nvPr/>
          </p:nvSpPr>
          <p:spPr>
            <a:xfrm>
              <a:off x="671916" y="1582757"/>
              <a:ext cx="62487" cy="57170"/>
            </a:xfrm>
            <a:custGeom>
              <a:avLst/>
              <a:gdLst>
                <a:gd name="connsiteX0" fmla="*/ 17348 w 62487"/>
                <a:gd name="connsiteY0" fmla="*/ 7052 h 57170"/>
                <a:gd name="connsiteX1" fmla="*/ 10420 w 62487"/>
                <a:gd name="connsiteY1" fmla="*/ 34761 h 57170"/>
                <a:gd name="connsiteX2" fmla="*/ 51984 w 62487"/>
                <a:gd name="connsiteY2" fmla="*/ 17443 h 57170"/>
                <a:gd name="connsiteX3" fmla="*/ 41593 w 62487"/>
                <a:gd name="connsiteY3" fmla="*/ 10516 h 57170"/>
                <a:gd name="connsiteX4" fmla="*/ 38129 w 62487"/>
                <a:gd name="connsiteY4" fmla="*/ 125 h 57170"/>
                <a:gd name="connsiteX5" fmla="*/ 27739 w 62487"/>
                <a:gd name="connsiteY5" fmla="*/ 7052 h 57170"/>
                <a:gd name="connsiteX6" fmla="*/ 10420 w 62487"/>
                <a:gd name="connsiteY6" fmla="*/ 20907 h 57170"/>
                <a:gd name="connsiteX7" fmla="*/ 6957 w 62487"/>
                <a:gd name="connsiteY7" fmla="*/ 55543 h 57170"/>
                <a:gd name="connsiteX8" fmla="*/ 27739 w 62487"/>
                <a:gd name="connsiteY8" fmla="*/ 52079 h 57170"/>
                <a:gd name="connsiteX9" fmla="*/ 48520 w 62487"/>
                <a:gd name="connsiteY9" fmla="*/ 45152 h 57170"/>
                <a:gd name="connsiteX10" fmla="*/ 62375 w 62487"/>
                <a:gd name="connsiteY10" fmla="*/ 13979 h 57170"/>
                <a:gd name="connsiteX11" fmla="*/ 55448 w 62487"/>
                <a:gd name="connsiteY11" fmla="*/ 3588 h 57170"/>
                <a:gd name="connsiteX12" fmla="*/ 17348 w 62487"/>
                <a:gd name="connsiteY12" fmla="*/ 7052 h 5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487" h="57170">
                  <a:moveTo>
                    <a:pt x="17348" y="7052"/>
                  </a:moveTo>
                  <a:cubicBezTo>
                    <a:pt x="9843" y="12248"/>
                    <a:pt x="2498" y="29480"/>
                    <a:pt x="10420" y="34761"/>
                  </a:cubicBezTo>
                  <a:cubicBezTo>
                    <a:pt x="42464" y="56124"/>
                    <a:pt x="47167" y="31893"/>
                    <a:pt x="51984" y="17443"/>
                  </a:cubicBezTo>
                  <a:cubicBezTo>
                    <a:pt x="48520" y="15134"/>
                    <a:pt x="44194" y="13767"/>
                    <a:pt x="41593" y="10516"/>
                  </a:cubicBezTo>
                  <a:cubicBezTo>
                    <a:pt x="39312" y="7665"/>
                    <a:pt x="41671" y="1011"/>
                    <a:pt x="38129" y="125"/>
                  </a:cubicBezTo>
                  <a:cubicBezTo>
                    <a:pt x="34091" y="-885"/>
                    <a:pt x="30989" y="4452"/>
                    <a:pt x="27739" y="7052"/>
                  </a:cubicBezTo>
                  <a:cubicBezTo>
                    <a:pt x="3059" y="26796"/>
                    <a:pt x="42405" y="-419"/>
                    <a:pt x="10420" y="20907"/>
                  </a:cubicBezTo>
                  <a:cubicBezTo>
                    <a:pt x="4349" y="30013"/>
                    <a:pt x="-7656" y="43018"/>
                    <a:pt x="6957" y="55543"/>
                  </a:cubicBezTo>
                  <a:cubicBezTo>
                    <a:pt x="12289" y="60113"/>
                    <a:pt x="20926" y="53782"/>
                    <a:pt x="27739" y="52079"/>
                  </a:cubicBezTo>
                  <a:cubicBezTo>
                    <a:pt x="34823" y="50308"/>
                    <a:pt x="48520" y="45152"/>
                    <a:pt x="48520" y="45152"/>
                  </a:cubicBezTo>
                  <a:cubicBezTo>
                    <a:pt x="52212" y="38998"/>
                    <a:pt x="63747" y="23584"/>
                    <a:pt x="62375" y="13979"/>
                  </a:cubicBezTo>
                  <a:cubicBezTo>
                    <a:pt x="61786" y="9858"/>
                    <a:pt x="59018" y="5730"/>
                    <a:pt x="55448" y="3588"/>
                  </a:cubicBezTo>
                  <a:cubicBezTo>
                    <a:pt x="52478" y="1806"/>
                    <a:pt x="24853" y="1856"/>
                    <a:pt x="17348" y="705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D50D625-220F-4273-BCE8-A7DA0F1AA66D}"/>
                </a:ext>
              </a:extLst>
            </p:cNvPr>
            <p:cNvSpPr/>
            <p:nvPr/>
          </p:nvSpPr>
          <p:spPr>
            <a:xfrm>
              <a:off x="688114" y="1953491"/>
              <a:ext cx="60404" cy="53785"/>
            </a:xfrm>
            <a:custGeom>
              <a:avLst/>
              <a:gdLst>
                <a:gd name="connsiteX0" fmla="*/ 15004 w 60404"/>
                <a:gd name="connsiteY0" fmla="*/ 0 h 53785"/>
                <a:gd name="connsiteX1" fmla="*/ 4613 w 60404"/>
                <a:gd name="connsiteY1" fmla="*/ 41564 h 53785"/>
                <a:gd name="connsiteX2" fmla="*/ 15004 w 60404"/>
                <a:gd name="connsiteY2" fmla="*/ 45027 h 53785"/>
                <a:gd name="connsiteX3" fmla="*/ 49641 w 60404"/>
                <a:gd name="connsiteY3" fmla="*/ 48491 h 53785"/>
                <a:gd name="connsiteX4" fmla="*/ 56568 w 60404"/>
                <a:gd name="connsiteY4" fmla="*/ 38100 h 53785"/>
                <a:gd name="connsiteX5" fmla="*/ 53104 w 60404"/>
                <a:gd name="connsiteY5" fmla="*/ 6927 h 53785"/>
                <a:gd name="connsiteX6" fmla="*/ 28859 w 60404"/>
                <a:gd name="connsiteY6" fmla="*/ 10391 h 53785"/>
                <a:gd name="connsiteX7" fmla="*/ 18468 w 60404"/>
                <a:gd name="connsiteY7" fmla="*/ 17318 h 53785"/>
                <a:gd name="connsiteX8" fmla="*/ 15004 w 60404"/>
                <a:gd name="connsiteY8" fmla="*/ 27709 h 53785"/>
                <a:gd name="connsiteX9" fmla="*/ 15004 w 60404"/>
                <a:gd name="connsiteY9" fmla="*/ 0 h 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404" h="53785">
                  <a:moveTo>
                    <a:pt x="15004" y="0"/>
                  </a:moveTo>
                  <a:cubicBezTo>
                    <a:pt x="4746" y="15387"/>
                    <a:pt x="-6538" y="22049"/>
                    <a:pt x="4613" y="41564"/>
                  </a:cubicBezTo>
                  <a:cubicBezTo>
                    <a:pt x="6424" y="44734"/>
                    <a:pt x="11540" y="43873"/>
                    <a:pt x="15004" y="45027"/>
                  </a:cubicBezTo>
                  <a:cubicBezTo>
                    <a:pt x="28262" y="53865"/>
                    <a:pt x="28974" y="57676"/>
                    <a:pt x="49641" y="48491"/>
                  </a:cubicBezTo>
                  <a:cubicBezTo>
                    <a:pt x="53445" y="46800"/>
                    <a:pt x="54259" y="41564"/>
                    <a:pt x="56568" y="38100"/>
                  </a:cubicBezTo>
                  <a:cubicBezTo>
                    <a:pt x="58460" y="30530"/>
                    <a:pt x="65820" y="12578"/>
                    <a:pt x="53104" y="6927"/>
                  </a:cubicBezTo>
                  <a:cubicBezTo>
                    <a:pt x="45644" y="3611"/>
                    <a:pt x="36941" y="9236"/>
                    <a:pt x="28859" y="10391"/>
                  </a:cubicBezTo>
                  <a:cubicBezTo>
                    <a:pt x="25395" y="12700"/>
                    <a:pt x="21069" y="14067"/>
                    <a:pt x="18468" y="17318"/>
                  </a:cubicBezTo>
                  <a:cubicBezTo>
                    <a:pt x="16187" y="20169"/>
                    <a:pt x="12423" y="25127"/>
                    <a:pt x="15004" y="27709"/>
                  </a:cubicBezTo>
                  <a:lnTo>
                    <a:pt x="15004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57D002D-CA63-42CB-B13F-F3B30D646A41}"/>
              </a:ext>
            </a:extLst>
          </p:cNvPr>
          <p:cNvSpPr txBox="1"/>
          <p:nvPr/>
        </p:nvSpPr>
        <p:spPr>
          <a:xfrm>
            <a:off x="605974" y="860533"/>
            <a:ext cx="416691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Organize using headers. What is the name of this experiment?</a:t>
            </a:r>
            <a:endParaRPr lang="en-US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B1ECA5-B4D6-42E2-B331-B02BA5E9B7D2}"/>
              </a:ext>
            </a:extLst>
          </p:cNvPr>
          <p:cNvSpPr txBox="1"/>
          <p:nvPr/>
        </p:nvSpPr>
        <p:spPr>
          <a:xfrm>
            <a:off x="3642075" y="1137532"/>
            <a:ext cx="95959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Procedure?</a:t>
            </a:r>
            <a:endParaRPr lang="en-US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BF4D7F-CC07-45FE-9FC2-696C34CCBFE8}"/>
              </a:ext>
            </a:extLst>
          </p:cNvPr>
          <p:cNvSpPr txBox="1"/>
          <p:nvPr/>
        </p:nvSpPr>
        <p:spPr>
          <a:xfrm>
            <a:off x="1991102" y="292386"/>
            <a:ext cx="2641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42A89"/>
                </a:solidFill>
                <a:latin typeface="Segoe Script" panose="030B0504020000000003" pitchFamily="66" charset="0"/>
              </a:rPr>
              <a:t>Making PLA Beads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547AB8-E912-48E6-9A28-98061464E06E}"/>
              </a:ext>
            </a:extLst>
          </p:cNvPr>
          <p:cNvSpPr txBox="1"/>
          <p:nvPr/>
        </p:nvSpPr>
        <p:spPr>
          <a:xfrm>
            <a:off x="4058733" y="4334546"/>
            <a:ext cx="204475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How? What size?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A4E6B9-61E7-434F-B3AF-306F045961D2}"/>
              </a:ext>
            </a:extLst>
          </p:cNvPr>
          <p:cNvSpPr txBox="1"/>
          <p:nvPr/>
        </p:nvSpPr>
        <p:spPr>
          <a:xfrm>
            <a:off x="4513133" y="7308892"/>
            <a:ext cx="107369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Legend</a:t>
            </a:r>
            <a:endParaRPr lang="en-US" sz="1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3BC364-3CC5-4475-9F57-245E1667F0D9}"/>
              </a:ext>
            </a:extLst>
          </p:cNvPr>
          <p:cNvSpPr txBox="1"/>
          <p:nvPr/>
        </p:nvSpPr>
        <p:spPr>
          <a:xfrm>
            <a:off x="3168241" y="4844984"/>
            <a:ext cx="107369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Need 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595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69FFE4-4E96-419C-8A4D-CC02952D2673}"/>
              </a:ext>
            </a:extLst>
          </p:cNvPr>
          <p:cNvSpPr txBox="1"/>
          <p:nvPr/>
        </p:nvSpPr>
        <p:spPr>
          <a:xfrm>
            <a:off x="879766" y="8485911"/>
            <a:ext cx="1856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42A89"/>
                </a:solidFill>
                <a:latin typeface="Segoe Script" panose="030B0504020000000003" pitchFamily="66" charset="0"/>
              </a:rPr>
              <a:t>Research Student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398FFA-BE75-4BB1-B899-A5F137FBB060}"/>
              </a:ext>
            </a:extLst>
          </p:cNvPr>
          <p:cNvSpPr txBox="1"/>
          <p:nvPr/>
        </p:nvSpPr>
        <p:spPr>
          <a:xfrm>
            <a:off x="4121726" y="8485910"/>
            <a:ext cx="1856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Script" panose="030B0504020000000003" pitchFamily="66" charset="0"/>
              </a:rPr>
              <a:t>Another Student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A9759-9B95-4767-BD88-59396A64FAC0}"/>
              </a:ext>
            </a:extLst>
          </p:cNvPr>
          <p:cNvSpPr txBox="1"/>
          <p:nvPr/>
        </p:nvSpPr>
        <p:spPr>
          <a:xfrm>
            <a:off x="5860473" y="8516688"/>
            <a:ext cx="1087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Script" panose="030B0504020000000003" pitchFamily="66" charset="0"/>
              </a:rPr>
              <a:t>2/3/2020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E253C0-31B2-4495-A07D-6674FA643CAE}"/>
              </a:ext>
            </a:extLst>
          </p:cNvPr>
          <p:cNvSpPr txBox="1"/>
          <p:nvPr/>
        </p:nvSpPr>
        <p:spPr>
          <a:xfrm>
            <a:off x="2791692" y="8516688"/>
            <a:ext cx="1087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Script" panose="030B0504020000000003" pitchFamily="66" charset="0"/>
              </a:rPr>
              <a:t>2/2/2020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1C5607-4C34-408D-948F-AC365E1063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941" y="1046409"/>
            <a:ext cx="5345307" cy="18235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55EEE5-B98A-4B3F-82D5-EE9CF88699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95" y="5442056"/>
            <a:ext cx="5876568" cy="28832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0BF2FF-8418-4ECE-B466-A4A2B0E650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766" y="3061348"/>
            <a:ext cx="5354735" cy="20524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1A59C4-BA72-4C2F-965B-F0AD24CB7134}"/>
              </a:ext>
            </a:extLst>
          </p:cNvPr>
          <p:cNvSpPr txBox="1"/>
          <p:nvPr/>
        </p:nvSpPr>
        <p:spPr>
          <a:xfrm>
            <a:off x="4675910" y="350313"/>
            <a:ext cx="1375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A89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1/30/2020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DB707-DAC0-4594-B4C5-E031E4D92684}"/>
              </a:ext>
            </a:extLst>
          </p:cNvPr>
          <p:cNvSpPr txBox="1"/>
          <p:nvPr/>
        </p:nvSpPr>
        <p:spPr>
          <a:xfrm>
            <a:off x="862450" y="575858"/>
            <a:ext cx="1856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42A89"/>
                </a:solidFill>
                <a:latin typeface="Segoe Script" panose="030B0504020000000003" pitchFamily="66" charset="0"/>
              </a:rPr>
              <a:t>Jodi Holliday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42A89"/>
              </a:solidFill>
              <a:effectLst/>
              <a:uLnTx/>
              <a:uFillTx/>
              <a:latin typeface="Segoe Script" panose="030B0504020000000003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30413-D1DB-432E-878F-33D56550DC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209" r="16317" b="-3899"/>
          <a:stretch/>
        </p:blipFill>
        <p:spPr>
          <a:xfrm>
            <a:off x="6440097" y="188457"/>
            <a:ext cx="125748" cy="3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0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69FFE4-4E96-419C-8A4D-CC02952D2673}"/>
              </a:ext>
            </a:extLst>
          </p:cNvPr>
          <p:cNvSpPr txBox="1"/>
          <p:nvPr/>
        </p:nvSpPr>
        <p:spPr>
          <a:xfrm>
            <a:off x="879766" y="8485911"/>
            <a:ext cx="1856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A89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Research Student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398FFA-BE75-4BB1-B899-A5F137FBB060}"/>
              </a:ext>
            </a:extLst>
          </p:cNvPr>
          <p:cNvSpPr txBox="1"/>
          <p:nvPr/>
        </p:nvSpPr>
        <p:spPr>
          <a:xfrm>
            <a:off x="4121726" y="8485910"/>
            <a:ext cx="1856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Another Student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A9759-9B95-4767-BD88-59396A64FAC0}"/>
              </a:ext>
            </a:extLst>
          </p:cNvPr>
          <p:cNvSpPr txBox="1"/>
          <p:nvPr/>
        </p:nvSpPr>
        <p:spPr>
          <a:xfrm>
            <a:off x="5860473" y="8516688"/>
            <a:ext cx="1087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2/3/2020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E253C0-31B2-4495-A07D-6674FA643CAE}"/>
              </a:ext>
            </a:extLst>
          </p:cNvPr>
          <p:cNvSpPr txBox="1"/>
          <p:nvPr/>
        </p:nvSpPr>
        <p:spPr>
          <a:xfrm>
            <a:off x="2791692" y="8516688"/>
            <a:ext cx="133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A89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2/2/2020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1C5607-4C34-408D-948F-AC365E1063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458" y="1492456"/>
            <a:ext cx="5345307" cy="18235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55EEE5-B98A-4B3F-82D5-EE9CF88699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18" y="5469010"/>
            <a:ext cx="5876568" cy="28832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0BF2FF-8418-4ECE-B466-A4A2B0E650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32" y="3320048"/>
            <a:ext cx="5271587" cy="2020548"/>
          </a:xfrm>
          <a:prstGeom prst="rect">
            <a:avLst/>
          </a:prstGeom>
          <a:ln>
            <a:solidFill>
              <a:srgbClr val="0917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E17CD9-AA70-42A8-8BB1-616B15C8E454}"/>
              </a:ext>
            </a:extLst>
          </p:cNvPr>
          <p:cNvSpPr txBox="1"/>
          <p:nvPr/>
        </p:nvSpPr>
        <p:spPr>
          <a:xfrm>
            <a:off x="4675910" y="350313"/>
            <a:ext cx="1375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A89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1/30/2020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9CB355-D6C1-4869-B49F-377D28908A14}"/>
              </a:ext>
            </a:extLst>
          </p:cNvPr>
          <p:cNvSpPr txBox="1"/>
          <p:nvPr/>
        </p:nvSpPr>
        <p:spPr>
          <a:xfrm>
            <a:off x="2600588" y="8055023"/>
            <a:ext cx="207532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Sign it each day (waited several days here)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2F6117-6F05-4D3E-A598-FC6C59DFA41F}"/>
              </a:ext>
            </a:extLst>
          </p:cNvPr>
          <p:cNvSpPr txBox="1"/>
          <p:nvPr/>
        </p:nvSpPr>
        <p:spPr>
          <a:xfrm>
            <a:off x="4523549" y="3805046"/>
            <a:ext cx="20447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signature is on paper insert and notebook 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4490DD-4CA4-438E-AB1B-7E74FF3FC4AD}"/>
              </a:ext>
            </a:extLst>
          </p:cNvPr>
          <p:cNvSpPr txBox="1"/>
          <p:nvPr/>
        </p:nvSpPr>
        <p:spPr>
          <a:xfrm>
            <a:off x="4734485" y="3138361"/>
            <a:ext cx="185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42A89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Research Student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42A89"/>
                </a:solidFill>
                <a:latin typeface="Segoe Script" panose="030B0504020000000003" pitchFamily="66" charset="0"/>
              </a:rPr>
              <a:t>2/2/2020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42A89"/>
              </a:solidFill>
              <a:effectLst/>
              <a:uLnTx/>
              <a:uFillTx/>
              <a:latin typeface="Segoe Script" panose="030B0504020000000003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3B5098-C5E0-4EFB-A81D-C83484CA3574}"/>
              </a:ext>
            </a:extLst>
          </p:cNvPr>
          <p:cNvSpPr txBox="1"/>
          <p:nvPr/>
        </p:nvSpPr>
        <p:spPr>
          <a:xfrm>
            <a:off x="3350520" y="1224325"/>
            <a:ext cx="244482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References for example a Standard Operating Procedure (SOP) #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ED971B-7823-40C5-B1EB-26ED45A728EC}"/>
              </a:ext>
            </a:extLst>
          </p:cNvPr>
          <p:cNvSpPr txBox="1"/>
          <p:nvPr/>
        </p:nvSpPr>
        <p:spPr>
          <a:xfrm>
            <a:off x="595761" y="1224325"/>
            <a:ext cx="3424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A89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Ref: SOP HL-23002020V1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0A708C-ACC6-42E7-8EFE-19FE1C691FB0}"/>
              </a:ext>
            </a:extLst>
          </p:cNvPr>
          <p:cNvSpPr txBox="1"/>
          <p:nvPr/>
        </p:nvSpPr>
        <p:spPr>
          <a:xfrm>
            <a:off x="1991102" y="292386"/>
            <a:ext cx="2641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42A89"/>
                </a:solidFill>
                <a:latin typeface="Segoe Script" panose="030B0504020000000003" pitchFamily="66" charset="0"/>
              </a:rPr>
              <a:t>Making PLA Beads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F78A54-58C2-4DF9-A2CB-51A32C6D34BF}"/>
              </a:ext>
            </a:extLst>
          </p:cNvPr>
          <p:cNvSpPr txBox="1"/>
          <p:nvPr/>
        </p:nvSpPr>
        <p:spPr>
          <a:xfrm>
            <a:off x="3032071" y="513356"/>
            <a:ext cx="154086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Name of experiment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0CE02C-CDE2-4EE7-B37A-87FC4407CA05}"/>
              </a:ext>
            </a:extLst>
          </p:cNvPr>
          <p:cNvSpPr txBox="1"/>
          <p:nvPr/>
        </p:nvSpPr>
        <p:spPr>
          <a:xfrm>
            <a:off x="862450" y="575858"/>
            <a:ext cx="1856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42A89"/>
                </a:solidFill>
                <a:latin typeface="Segoe Script" panose="030B0504020000000003" pitchFamily="66" charset="0"/>
              </a:rPr>
              <a:t>Jodi Holliday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42A89"/>
              </a:solidFill>
              <a:effectLst/>
              <a:uLnTx/>
              <a:uFillTx/>
              <a:latin typeface="Segoe Script" panose="030B0504020000000003" pitchFamily="66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A0EE6F-E614-4ECE-A728-8CF628CADAFE}"/>
              </a:ext>
            </a:extLst>
          </p:cNvPr>
          <p:cNvSpPr txBox="1"/>
          <p:nvPr/>
        </p:nvSpPr>
        <p:spPr>
          <a:xfrm>
            <a:off x="572118" y="954827"/>
            <a:ext cx="5018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rgbClr val="0A1D78"/>
                </a:solidFill>
                <a:latin typeface="Segoe Script" panose="030B0504020000000003" pitchFamily="66" charset="0"/>
              </a:rPr>
              <a:t>Purpose: To synthesize </a:t>
            </a:r>
            <a:r>
              <a:rPr lang="en-US" sz="1200" dirty="0" err="1">
                <a:solidFill>
                  <a:srgbClr val="0A1D78"/>
                </a:solidFill>
                <a:latin typeface="Segoe Script" panose="030B0504020000000003" pitchFamily="66" charset="0"/>
              </a:rPr>
              <a:t>isoborneol</a:t>
            </a:r>
            <a:r>
              <a:rPr lang="en-US" sz="1200" dirty="0">
                <a:solidFill>
                  <a:srgbClr val="0A1D78"/>
                </a:solidFill>
                <a:latin typeface="Segoe Script" panose="030B0504020000000003" pitchFamily="66" charset="0"/>
              </a:rPr>
              <a:t> from camphor.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0B9001-5705-4212-B93F-D663753100A5}"/>
              </a:ext>
            </a:extLst>
          </p:cNvPr>
          <p:cNvSpPr/>
          <p:nvPr/>
        </p:nvSpPr>
        <p:spPr>
          <a:xfrm>
            <a:off x="2207172" y="1048407"/>
            <a:ext cx="4158156" cy="1974631"/>
          </a:xfrm>
          <a:custGeom>
            <a:avLst/>
            <a:gdLst>
              <a:gd name="connsiteX0" fmla="*/ 997169 w 4158156"/>
              <a:gd name="connsiteY0" fmla="*/ 370490 h 1974631"/>
              <a:gd name="connsiteX1" fmla="*/ 1005052 w 4158156"/>
              <a:gd name="connsiteY1" fmla="*/ 563617 h 1974631"/>
              <a:gd name="connsiteX2" fmla="*/ 1001111 w 4158156"/>
              <a:gd name="connsiteY2" fmla="*/ 721272 h 1974631"/>
              <a:gd name="connsiteX3" fmla="*/ 997169 w 4158156"/>
              <a:gd name="connsiteY3" fmla="*/ 740979 h 1974631"/>
              <a:gd name="connsiteX4" fmla="*/ 989287 w 4158156"/>
              <a:gd name="connsiteY4" fmla="*/ 760686 h 1974631"/>
              <a:gd name="connsiteX5" fmla="*/ 985345 w 4158156"/>
              <a:gd name="connsiteY5" fmla="*/ 772510 h 1974631"/>
              <a:gd name="connsiteX6" fmla="*/ 949873 w 4158156"/>
              <a:gd name="connsiteY6" fmla="*/ 804041 h 1974631"/>
              <a:gd name="connsiteX7" fmla="*/ 938049 w 4158156"/>
              <a:gd name="connsiteY7" fmla="*/ 815865 h 1974631"/>
              <a:gd name="connsiteX8" fmla="*/ 890752 w 4158156"/>
              <a:gd name="connsiteY8" fmla="*/ 843455 h 1974631"/>
              <a:gd name="connsiteX9" fmla="*/ 878928 w 4158156"/>
              <a:gd name="connsiteY9" fmla="*/ 847396 h 1974631"/>
              <a:gd name="connsiteX10" fmla="*/ 760687 w 4158156"/>
              <a:gd name="connsiteY10" fmla="*/ 855279 h 1974631"/>
              <a:gd name="connsiteX11" fmla="*/ 670035 w 4158156"/>
              <a:gd name="connsiteY11" fmla="*/ 859221 h 1974631"/>
              <a:gd name="connsiteX12" fmla="*/ 520262 w 4158156"/>
              <a:gd name="connsiteY12" fmla="*/ 871045 h 1974631"/>
              <a:gd name="connsiteX13" fmla="*/ 405962 w 4158156"/>
              <a:gd name="connsiteY13" fmla="*/ 878927 h 1974631"/>
              <a:gd name="connsiteX14" fmla="*/ 299545 w 4158156"/>
              <a:gd name="connsiteY14" fmla="*/ 886810 h 1974631"/>
              <a:gd name="connsiteX15" fmla="*/ 204952 w 4158156"/>
              <a:gd name="connsiteY15" fmla="*/ 898634 h 1974631"/>
              <a:gd name="connsiteX16" fmla="*/ 193128 w 4158156"/>
              <a:gd name="connsiteY16" fmla="*/ 906517 h 1974631"/>
              <a:gd name="connsiteX17" fmla="*/ 173421 w 4158156"/>
              <a:gd name="connsiteY17" fmla="*/ 910459 h 1974631"/>
              <a:gd name="connsiteX18" fmla="*/ 126125 w 4158156"/>
              <a:gd name="connsiteY18" fmla="*/ 918341 h 1974631"/>
              <a:gd name="connsiteX19" fmla="*/ 98535 w 4158156"/>
              <a:gd name="connsiteY19" fmla="*/ 926224 h 1974631"/>
              <a:gd name="connsiteX20" fmla="*/ 86711 w 4158156"/>
              <a:gd name="connsiteY20" fmla="*/ 934107 h 1974631"/>
              <a:gd name="connsiteX21" fmla="*/ 70945 w 4158156"/>
              <a:gd name="connsiteY21" fmla="*/ 949872 h 1974631"/>
              <a:gd name="connsiteX22" fmla="*/ 59121 w 4158156"/>
              <a:gd name="connsiteY22" fmla="*/ 953814 h 1974631"/>
              <a:gd name="connsiteX23" fmla="*/ 31531 w 4158156"/>
              <a:gd name="connsiteY23" fmla="*/ 977462 h 1974631"/>
              <a:gd name="connsiteX24" fmla="*/ 27590 w 4158156"/>
              <a:gd name="connsiteY24" fmla="*/ 989286 h 1974631"/>
              <a:gd name="connsiteX25" fmla="*/ 19707 w 4158156"/>
              <a:gd name="connsiteY25" fmla="*/ 1001110 h 1974631"/>
              <a:gd name="connsiteX26" fmla="*/ 7883 w 4158156"/>
              <a:gd name="connsiteY26" fmla="*/ 1032641 h 1974631"/>
              <a:gd name="connsiteX27" fmla="*/ 0 w 4158156"/>
              <a:gd name="connsiteY27" fmla="*/ 1056290 h 1974631"/>
              <a:gd name="connsiteX28" fmla="*/ 3942 w 4158156"/>
              <a:gd name="connsiteY28" fmla="*/ 1186355 h 1974631"/>
              <a:gd name="connsiteX29" fmla="*/ 15766 w 4158156"/>
              <a:gd name="connsiteY29" fmla="*/ 1253359 h 1974631"/>
              <a:gd name="connsiteX30" fmla="*/ 23649 w 4158156"/>
              <a:gd name="connsiteY30" fmla="*/ 1332186 h 1974631"/>
              <a:gd name="connsiteX31" fmla="*/ 27590 w 4158156"/>
              <a:gd name="connsiteY31" fmla="*/ 1347952 h 1974631"/>
              <a:gd name="connsiteX32" fmla="*/ 39414 w 4158156"/>
              <a:gd name="connsiteY32" fmla="*/ 1371600 h 1974631"/>
              <a:gd name="connsiteX33" fmla="*/ 63062 w 4158156"/>
              <a:gd name="connsiteY33" fmla="*/ 1403131 h 1974631"/>
              <a:gd name="connsiteX34" fmla="*/ 90652 w 4158156"/>
              <a:gd name="connsiteY34" fmla="*/ 1450427 h 1974631"/>
              <a:gd name="connsiteX35" fmla="*/ 94594 w 4158156"/>
              <a:gd name="connsiteY35" fmla="*/ 1466193 h 1974631"/>
              <a:gd name="connsiteX36" fmla="*/ 102476 w 4158156"/>
              <a:gd name="connsiteY36" fmla="*/ 1478017 h 1974631"/>
              <a:gd name="connsiteX37" fmla="*/ 106418 w 4158156"/>
              <a:gd name="connsiteY37" fmla="*/ 1489841 h 1974631"/>
              <a:gd name="connsiteX38" fmla="*/ 118242 w 4158156"/>
              <a:gd name="connsiteY38" fmla="*/ 1493783 h 1974631"/>
              <a:gd name="connsiteX39" fmla="*/ 145831 w 4158156"/>
              <a:gd name="connsiteY39" fmla="*/ 1497724 h 1974631"/>
              <a:gd name="connsiteX40" fmla="*/ 303487 w 4158156"/>
              <a:gd name="connsiteY40" fmla="*/ 1505607 h 1974631"/>
              <a:gd name="connsiteX41" fmla="*/ 335018 w 4158156"/>
              <a:gd name="connsiteY41" fmla="*/ 1509548 h 1974631"/>
              <a:gd name="connsiteX42" fmla="*/ 386256 w 4158156"/>
              <a:gd name="connsiteY42" fmla="*/ 1517431 h 1974631"/>
              <a:gd name="connsiteX43" fmla="*/ 713390 w 4158156"/>
              <a:gd name="connsiteY43" fmla="*/ 1521372 h 1974631"/>
              <a:gd name="connsiteX44" fmla="*/ 985345 w 4158156"/>
              <a:gd name="connsiteY44" fmla="*/ 1525314 h 1974631"/>
              <a:gd name="connsiteX45" fmla="*/ 1154825 w 4158156"/>
              <a:gd name="connsiteY45" fmla="*/ 1529255 h 1974631"/>
              <a:gd name="connsiteX46" fmla="*/ 1198180 w 4158156"/>
              <a:gd name="connsiteY46" fmla="*/ 1525314 h 1974631"/>
              <a:gd name="connsiteX47" fmla="*/ 1225769 w 4158156"/>
              <a:gd name="connsiteY47" fmla="*/ 1521372 h 1974631"/>
              <a:gd name="connsiteX48" fmla="*/ 1529256 w 4158156"/>
              <a:gd name="connsiteY48" fmla="*/ 1513490 h 1974631"/>
              <a:gd name="connsiteX49" fmla="*/ 1761797 w 4158156"/>
              <a:gd name="connsiteY49" fmla="*/ 1513490 h 1974631"/>
              <a:gd name="connsiteX50" fmla="*/ 1982514 w 4158156"/>
              <a:gd name="connsiteY50" fmla="*/ 1497724 h 1974631"/>
              <a:gd name="connsiteX51" fmla="*/ 2226880 w 4158156"/>
              <a:gd name="connsiteY51" fmla="*/ 1493783 h 1974631"/>
              <a:gd name="connsiteX52" fmla="*/ 2427890 w 4158156"/>
              <a:gd name="connsiteY52" fmla="*/ 1497724 h 1974631"/>
              <a:gd name="connsiteX53" fmla="*/ 2494894 w 4158156"/>
              <a:gd name="connsiteY53" fmla="*/ 1505607 h 1974631"/>
              <a:gd name="connsiteX54" fmla="*/ 2565838 w 4158156"/>
              <a:gd name="connsiteY54" fmla="*/ 1509548 h 1974631"/>
              <a:gd name="connsiteX55" fmla="*/ 2644666 w 4158156"/>
              <a:gd name="connsiteY55" fmla="*/ 1521372 h 1974631"/>
              <a:gd name="connsiteX56" fmla="*/ 2684080 w 4158156"/>
              <a:gd name="connsiteY56" fmla="*/ 1529255 h 1974631"/>
              <a:gd name="connsiteX57" fmla="*/ 2719552 w 4158156"/>
              <a:gd name="connsiteY57" fmla="*/ 1533196 h 1974631"/>
              <a:gd name="connsiteX58" fmla="*/ 2881149 w 4158156"/>
              <a:gd name="connsiteY58" fmla="*/ 1556845 h 1974631"/>
              <a:gd name="connsiteX59" fmla="*/ 2952094 w 4158156"/>
              <a:gd name="connsiteY59" fmla="*/ 1560786 h 1974631"/>
              <a:gd name="connsiteX60" fmla="*/ 3105807 w 4158156"/>
              <a:gd name="connsiteY60" fmla="*/ 1572610 h 1974631"/>
              <a:gd name="connsiteX61" fmla="*/ 3117631 w 4158156"/>
              <a:gd name="connsiteY61" fmla="*/ 1584434 h 1974631"/>
              <a:gd name="connsiteX62" fmla="*/ 3121573 w 4158156"/>
              <a:gd name="connsiteY62" fmla="*/ 1600200 h 1974631"/>
              <a:gd name="connsiteX63" fmla="*/ 3129456 w 4158156"/>
              <a:gd name="connsiteY63" fmla="*/ 1623848 h 1974631"/>
              <a:gd name="connsiteX64" fmla="*/ 3137338 w 4158156"/>
              <a:gd name="connsiteY64" fmla="*/ 1651438 h 1974631"/>
              <a:gd name="connsiteX65" fmla="*/ 3145221 w 4158156"/>
              <a:gd name="connsiteY65" fmla="*/ 1667203 h 1974631"/>
              <a:gd name="connsiteX66" fmla="*/ 3149162 w 4158156"/>
              <a:gd name="connsiteY66" fmla="*/ 1690852 h 1974631"/>
              <a:gd name="connsiteX67" fmla="*/ 3168869 w 4158156"/>
              <a:gd name="connsiteY67" fmla="*/ 1836683 h 1974631"/>
              <a:gd name="connsiteX68" fmla="*/ 3184635 w 4158156"/>
              <a:gd name="connsiteY68" fmla="*/ 1856390 h 1974631"/>
              <a:gd name="connsiteX69" fmla="*/ 3188576 w 4158156"/>
              <a:gd name="connsiteY69" fmla="*/ 1868214 h 1974631"/>
              <a:gd name="connsiteX70" fmla="*/ 3200400 w 4158156"/>
              <a:gd name="connsiteY70" fmla="*/ 1880038 h 1974631"/>
              <a:gd name="connsiteX71" fmla="*/ 3216166 w 4158156"/>
              <a:gd name="connsiteY71" fmla="*/ 1895803 h 1974631"/>
              <a:gd name="connsiteX72" fmla="*/ 3227990 w 4158156"/>
              <a:gd name="connsiteY72" fmla="*/ 1907627 h 1974631"/>
              <a:gd name="connsiteX73" fmla="*/ 3239814 w 4158156"/>
              <a:gd name="connsiteY73" fmla="*/ 1915510 h 1974631"/>
              <a:gd name="connsiteX74" fmla="*/ 3251638 w 4158156"/>
              <a:gd name="connsiteY74" fmla="*/ 1927334 h 1974631"/>
              <a:gd name="connsiteX75" fmla="*/ 3283169 w 4158156"/>
              <a:gd name="connsiteY75" fmla="*/ 1935217 h 1974631"/>
              <a:gd name="connsiteX76" fmla="*/ 3369880 w 4158156"/>
              <a:gd name="connsiteY76" fmla="*/ 1947041 h 1974631"/>
              <a:gd name="connsiteX77" fmla="*/ 3413235 w 4158156"/>
              <a:gd name="connsiteY77" fmla="*/ 1954924 h 1974631"/>
              <a:gd name="connsiteX78" fmla="*/ 3626069 w 4158156"/>
              <a:gd name="connsiteY78" fmla="*/ 1970690 h 1974631"/>
              <a:gd name="connsiteX79" fmla="*/ 3807373 w 4158156"/>
              <a:gd name="connsiteY79" fmla="*/ 1966748 h 1974631"/>
              <a:gd name="connsiteX80" fmla="*/ 3917731 w 4158156"/>
              <a:gd name="connsiteY80" fmla="*/ 1974631 h 1974631"/>
              <a:gd name="connsiteX81" fmla="*/ 3984735 w 4158156"/>
              <a:gd name="connsiteY81" fmla="*/ 1966748 h 1974631"/>
              <a:gd name="connsiteX82" fmla="*/ 4032031 w 4158156"/>
              <a:gd name="connsiteY82" fmla="*/ 1947041 h 1974631"/>
              <a:gd name="connsiteX83" fmla="*/ 4075387 w 4158156"/>
              <a:gd name="connsiteY83" fmla="*/ 1931276 h 1974631"/>
              <a:gd name="connsiteX84" fmla="*/ 4099035 w 4158156"/>
              <a:gd name="connsiteY84" fmla="*/ 1911569 h 1974631"/>
              <a:gd name="connsiteX85" fmla="*/ 4106918 w 4158156"/>
              <a:gd name="connsiteY85" fmla="*/ 1899745 h 1974631"/>
              <a:gd name="connsiteX86" fmla="*/ 4118742 w 4158156"/>
              <a:gd name="connsiteY86" fmla="*/ 1883979 h 1974631"/>
              <a:gd name="connsiteX87" fmla="*/ 4142390 w 4158156"/>
              <a:gd name="connsiteY87" fmla="*/ 1856390 h 1974631"/>
              <a:gd name="connsiteX88" fmla="*/ 4146331 w 4158156"/>
              <a:gd name="connsiteY88" fmla="*/ 1844565 h 1974631"/>
              <a:gd name="connsiteX89" fmla="*/ 4158156 w 4158156"/>
              <a:gd name="connsiteY89" fmla="*/ 1793327 h 1974631"/>
              <a:gd name="connsiteX90" fmla="*/ 4150273 w 4158156"/>
              <a:gd name="connsiteY90" fmla="*/ 1671145 h 1974631"/>
              <a:gd name="connsiteX91" fmla="*/ 4146331 w 4158156"/>
              <a:gd name="connsiteY91" fmla="*/ 1639614 h 1974631"/>
              <a:gd name="connsiteX92" fmla="*/ 4154214 w 4158156"/>
              <a:gd name="connsiteY92" fmla="*/ 1355834 h 1974631"/>
              <a:gd name="connsiteX93" fmla="*/ 4150273 w 4158156"/>
              <a:gd name="connsiteY93" fmla="*/ 1020817 h 1974631"/>
              <a:gd name="connsiteX94" fmla="*/ 4134507 w 4158156"/>
              <a:gd name="connsiteY94" fmla="*/ 886810 h 1974631"/>
              <a:gd name="connsiteX95" fmla="*/ 4130566 w 4158156"/>
              <a:gd name="connsiteY95" fmla="*/ 871045 h 1974631"/>
              <a:gd name="connsiteX96" fmla="*/ 4122683 w 4158156"/>
              <a:gd name="connsiteY96" fmla="*/ 823748 h 1974631"/>
              <a:gd name="connsiteX97" fmla="*/ 4110859 w 4158156"/>
              <a:gd name="connsiteY97" fmla="*/ 764627 h 1974631"/>
              <a:gd name="connsiteX98" fmla="*/ 4102976 w 4158156"/>
              <a:gd name="connsiteY98" fmla="*/ 677917 h 1974631"/>
              <a:gd name="connsiteX99" fmla="*/ 4095094 w 4158156"/>
              <a:gd name="connsiteY99" fmla="*/ 630621 h 1974631"/>
              <a:gd name="connsiteX100" fmla="*/ 4091152 w 4158156"/>
              <a:gd name="connsiteY100" fmla="*/ 599090 h 1974631"/>
              <a:gd name="connsiteX101" fmla="*/ 4079328 w 4158156"/>
              <a:gd name="connsiteY101" fmla="*/ 543910 h 1974631"/>
              <a:gd name="connsiteX102" fmla="*/ 4067504 w 4158156"/>
              <a:gd name="connsiteY102" fmla="*/ 461141 h 1974631"/>
              <a:gd name="connsiteX103" fmla="*/ 4063562 w 4158156"/>
              <a:gd name="connsiteY103" fmla="*/ 433552 h 1974631"/>
              <a:gd name="connsiteX104" fmla="*/ 4055680 w 4158156"/>
              <a:gd name="connsiteY104" fmla="*/ 409903 h 1974631"/>
              <a:gd name="connsiteX105" fmla="*/ 4039914 w 4158156"/>
              <a:gd name="connsiteY105" fmla="*/ 338959 h 1974631"/>
              <a:gd name="connsiteX106" fmla="*/ 4035973 w 4158156"/>
              <a:gd name="connsiteY106" fmla="*/ 311369 h 1974631"/>
              <a:gd name="connsiteX107" fmla="*/ 4028090 w 4158156"/>
              <a:gd name="connsiteY107" fmla="*/ 279838 h 1974631"/>
              <a:gd name="connsiteX108" fmla="*/ 4024149 w 4158156"/>
              <a:gd name="connsiteY108" fmla="*/ 260131 h 1974631"/>
              <a:gd name="connsiteX109" fmla="*/ 4012325 w 4158156"/>
              <a:gd name="connsiteY109" fmla="*/ 232541 h 1974631"/>
              <a:gd name="connsiteX110" fmla="*/ 3996559 w 4158156"/>
              <a:gd name="connsiteY110" fmla="*/ 185245 h 1974631"/>
              <a:gd name="connsiteX111" fmla="*/ 3984735 w 4158156"/>
              <a:gd name="connsiteY111" fmla="*/ 169479 h 1974631"/>
              <a:gd name="connsiteX112" fmla="*/ 3976852 w 4158156"/>
              <a:gd name="connsiteY112" fmla="*/ 153714 h 1974631"/>
              <a:gd name="connsiteX113" fmla="*/ 3972911 w 4158156"/>
              <a:gd name="connsiteY113" fmla="*/ 141890 h 1974631"/>
              <a:gd name="connsiteX114" fmla="*/ 3961087 w 4158156"/>
              <a:gd name="connsiteY114" fmla="*/ 130065 h 1974631"/>
              <a:gd name="connsiteX115" fmla="*/ 3949262 w 4158156"/>
              <a:gd name="connsiteY115" fmla="*/ 126124 h 1974631"/>
              <a:gd name="connsiteX116" fmla="*/ 3917731 w 4158156"/>
              <a:gd name="connsiteY116" fmla="*/ 106417 h 1974631"/>
              <a:gd name="connsiteX117" fmla="*/ 3878318 w 4158156"/>
              <a:gd name="connsiteY117" fmla="*/ 102476 h 1974631"/>
              <a:gd name="connsiteX118" fmla="*/ 3858611 w 4158156"/>
              <a:gd name="connsiteY118" fmla="*/ 94593 h 1974631"/>
              <a:gd name="connsiteX119" fmla="*/ 3811314 w 4158156"/>
              <a:gd name="connsiteY119" fmla="*/ 86710 h 1974631"/>
              <a:gd name="connsiteX120" fmla="*/ 3783725 w 4158156"/>
              <a:gd name="connsiteY120" fmla="*/ 74886 h 1974631"/>
              <a:gd name="connsiteX121" fmla="*/ 3693073 w 4158156"/>
              <a:gd name="connsiteY121" fmla="*/ 59121 h 1974631"/>
              <a:gd name="connsiteX122" fmla="*/ 3559066 w 4158156"/>
              <a:gd name="connsiteY122" fmla="*/ 47296 h 1974631"/>
              <a:gd name="connsiteX123" fmla="*/ 3176752 w 4158156"/>
              <a:gd name="connsiteY123" fmla="*/ 35472 h 1974631"/>
              <a:gd name="connsiteX124" fmla="*/ 3141280 w 4158156"/>
              <a:gd name="connsiteY124" fmla="*/ 27590 h 1974631"/>
              <a:gd name="connsiteX125" fmla="*/ 3030921 w 4158156"/>
              <a:gd name="connsiteY125" fmla="*/ 19707 h 1974631"/>
              <a:gd name="connsiteX126" fmla="*/ 2924504 w 4158156"/>
              <a:gd name="connsiteY126" fmla="*/ 7883 h 1974631"/>
              <a:gd name="connsiteX127" fmla="*/ 2841735 w 4158156"/>
              <a:gd name="connsiteY127" fmla="*/ 0 h 1974631"/>
              <a:gd name="connsiteX128" fmla="*/ 2356945 w 4158156"/>
              <a:gd name="connsiteY128" fmla="*/ 3941 h 1974631"/>
              <a:gd name="connsiteX129" fmla="*/ 2234762 w 4158156"/>
              <a:gd name="connsiteY129" fmla="*/ 15765 h 1974631"/>
              <a:gd name="connsiteX130" fmla="*/ 2199290 w 4158156"/>
              <a:gd name="connsiteY130" fmla="*/ 19707 h 1974631"/>
              <a:gd name="connsiteX131" fmla="*/ 2104697 w 4158156"/>
              <a:gd name="connsiteY131" fmla="*/ 35472 h 1974631"/>
              <a:gd name="connsiteX132" fmla="*/ 2033752 w 4158156"/>
              <a:gd name="connsiteY132" fmla="*/ 43355 h 1974631"/>
              <a:gd name="connsiteX133" fmla="*/ 1982514 w 4158156"/>
              <a:gd name="connsiteY133" fmla="*/ 47296 h 1974631"/>
              <a:gd name="connsiteX134" fmla="*/ 1954925 w 4158156"/>
              <a:gd name="connsiteY134" fmla="*/ 55179 h 1974631"/>
              <a:gd name="connsiteX135" fmla="*/ 1911569 w 4158156"/>
              <a:gd name="connsiteY135" fmla="*/ 59121 h 1974631"/>
              <a:gd name="connsiteX136" fmla="*/ 1891862 w 4158156"/>
              <a:gd name="connsiteY136" fmla="*/ 63062 h 1974631"/>
              <a:gd name="connsiteX137" fmla="*/ 1773621 w 4158156"/>
              <a:gd name="connsiteY137" fmla="*/ 86710 h 1974631"/>
              <a:gd name="connsiteX138" fmla="*/ 1726325 w 4158156"/>
              <a:gd name="connsiteY138" fmla="*/ 98534 h 1974631"/>
              <a:gd name="connsiteX139" fmla="*/ 1639614 w 4158156"/>
              <a:gd name="connsiteY139" fmla="*/ 110359 h 1974631"/>
              <a:gd name="connsiteX140" fmla="*/ 1627790 w 4158156"/>
              <a:gd name="connsiteY140" fmla="*/ 114300 h 1974631"/>
              <a:gd name="connsiteX141" fmla="*/ 1572611 w 4158156"/>
              <a:gd name="connsiteY141" fmla="*/ 122183 h 1974631"/>
              <a:gd name="connsiteX142" fmla="*/ 1493783 w 4158156"/>
              <a:gd name="connsiteY142" fmla="*/ 130065 h 1974631"/>
              <a:gd name="connsiteX143" fmla="*/ 1414956 w 4158156"/>
              <a:gd name="connsiteY143" fmla="*/ 141890 h 1974631"/>
              <a:gd name="connsiteX144" fmla="*/ 1375542 w 4158156"/>
              <a:gd name="connsiteY144" fmla="*/ 153714 h 1974631"/>
              <a:gd name="connsiteX145" fmla="*/ 1359776 w 4158156"/>
              <a:gd name="connsiteY145" fmla="*/ 161596 h 1974631"/>
              <a:gd name="connsiteX146" fmla="*/ 1296714 w 4158156"/>
              <a:gd name="connsiteY146" fmla="*/ 169479 h 1974631"/>
              <a:gd name="connsiteX147" fmla="*/ 1269125 w 4158156"/>
              <a:gd name="connsiteY147" fmla="*/ 177362 h 1974631"/>
              <a:gd name="connsiteX148" fmla="*/ 1249418 w 4158156"/>
              <a:gd name="connsiteY148" fmla="*/ 181303 h 1974631"/>
              <a:gd name="connsiteX149" fmla="*/ 1237594 w 4158156"/>
              <a:gd name="connsiteY149" fmla="*/ 189186 h 1974631"/>
              <a:gd name="connsiteX150" fmla="*/ 1198180 w 4158156"/>
              <a:gd name="connsiteY150" fmla="*/ 197069 h 1974631"/>
              <a:gd name="connsiteX151" fmla="*/ 1162707 w 4158156"/>
              <a:gd name="connsiteY151" fmla="*/ 208893 h 1974631"/>
              <a:gd name="connsiteX152" fmla="*/ 1143000 w 4158156"/>
              <a:gd name="connsiteY152" fmla="*/ 220717 h 1974631"/>
              <a:gd name="connsiteX153" fmla="*/ 1131176 w 4158156"/>
              <a:gd name="connsiteY153" fmla="*/ 228600 h 1974631"/>
              <a:gd name="connsiteX154" fmla="*/ 1107528 w 4158156"/>
              <a:gd name="connsiteY154" fmla="*/ 236483 h 1974631"/>
              <a:gd name="connsiteX155" fmla="*/ 1083880 w 4158156"/>
              <a:gd name="connsiteY155" fmla="*/ 248307 h 1974631"/>
              <a:gd name="connsiteX156" fmla="*/ 1079938 w 4158156"/>
              <a:gd name="connsiteY156" fmla="*/ 260131 h 1974631"/>
              <a:gd name="connsiteX157" fmla="*/ 1068114 w 4158156"/>
              <a:gd name="connsiteY157" fmla="*/ 271955 h 1974631"/>
              <a:gd name="connsiteX158" fmla="*/ 1056290 w 4158156"/>
              <a:gd name="connsiteY158" fmla="*/ 287721 h 1974631"/>
              <a:gd name="connsiteX159" fmla="*/ 1040525 w 4158156"/>
              <a:gd name="connsiteY159" fmla="*/ 307427 h 1974631"/>
              <a:gd name="connsiteX160" fmla="*/ 1024759 w 4158156"/>
              <a:gd name="connsiteY160" fmla="*/ 327134 h 1974631"/>
              <a:gd name="connsiteX161" fmla="*/ 1008994 w 4158156"/>
              <a:gd name="connsiteY161" fmla="*/ 366548 h 1974631"/>
              <a:gd name="connsiteX162" fmla="*/ 997169 w 4158156"/>
              <a:gd name="connsiteY162" fmla="*/ 370490 h 19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4158156" h="1974631">
                <a:moveTo>
                  <a:pt x="997169" y="370490"/>
                </a:moveTo>
                <a:cubicBezTo>
                  <a:pt x="999797" y="434866"/>
                  <a:pt x="1004328" y="499192"/>
                  <a:pt x="1005052" y="563617"/>
                </a:cubicBezTo>
                <a:cubicBezTo>
                  <a:pt x="1005643" y="616182"/>
                  <a:pt x="1003445" y="668756"/>
                  <a:pt x="1001111" y="721272"/>
                </a:cubicBezTo>
                <a:cubicBezTo>
                  <a:pt x="1000814" y="727965"/>
                  <a:pt x="999094" y="734562"/>
                  <a:pt x="997169" y="740979"/>
                </a:cubicBezTo>
                <a:cubicBezTo>
                  <a:pt x="995136" y="747756"/>
                  <a:pt x="991771" y="754062"/>
                  <a:pt x="989287" y="760686"/>
                </a:cubicBezTo>
                <a:cubicBezTo>
                  <a:pt x="987828" y="764576"/>
                  <a:pt x="987760" y="769129"/>
                  <a:pt x="985345" y="772510"/>
                </a:cubicBezTo>
                <a:cubicBezTo>
                  <a:pt x="976952" y="784260"/>
                  <a:pt x="960306" y="794912"/>
                  <a:pt x="949873" y="804041"/>
                </a:cubicBezTo>
                <a:cubicBezTo>
                  <a:pt x="945678" y="807711"/>
                  <a:pt x="942281" y="812238"/>
                  <a:pt x="938049" y="815865"/>
                </a:cubicBezTo>
                <a:cubicBezTo>
                  <a:pt x="921939" y="829673"/>
                  <a:pt x="911958" y="833816"/>
                  <a:pt x="890752" y="843455"/>
                </a:cubicBezTo>
                <a:cubicBezTo>
                  <a:pt x="886970" y="845174"/>
                  <a:pt x="883065" y="847020"/>
                  <a:pt x="878928" y="847396"/>
                </a:cubicBezTo>
                <a:cubicBezTo>
                  <a:pt x="839589" y="850972"/>
                  <a:pt x="800125" y="853046"/>
                  <a:pt x="760687" y="855279"/>
                </a:cubicBezTo>
                <a:cubicBezTo>
                  <a:pt x="730489" y="856988"/>
                  <a:pt x="700252" y="857907"/>
                  <a:pt x="670035" y="859221"/>
                </a:cubicBezTo>
                <a:cubicBezTo>
                  <a:pt x="589356" y="875355"/>
                  <a:pt x="658213" y="863785"/>
                  <a:pt x="520262" y="871045"/>
                </a:cubicBezTo>
                <a:cubicBezTo>
                  <a:pt x="482124" y="873052"/>
                  <a:pt x="444062" y="876300"/>
                  <a:pt x="405962" y="878927"/>
                </a:cubicBezTo>
                <a:cubicBezTo>
                  <a:pt x="357756" y="890981"/>
                  <a:pt x="412909" y="878308"/>
                  <a:pt x="299545" y="886810"/>
                </a:cubicBezTo>
                <a:cubicBezTo>
                  <a:pt x="271241" y="888933"/>
                  <a:pt x="235006" y="894341"/>
                  <a:pt x="204952" y="898634"/>
                </a:cubicBezTo>
                <a:cubicBezTo>
                  <a:pt x="201011" y="901262"/>
                  <a:pt x="197563" y="904854"/>
                  <a:pt x="193128" y="906517"/>
                </a:cubicBezTo>
                <a:cubicBezTo>
                  <a:pt x="186855" y="908869"/>
                  <a:pt x="180018" y="909295"/>
                  <a:pt x="173421" y="910459"/>
                </a:cubicBezTo>
                <a:cubicBezTo>
                  <a:pt x="157681" y="913237"/>
                  <a:pt x="141834" y="915396"/>
                  <a:pt x="126125" y="918341"/>
                </a:cubicBezTo>
                <a:cubicBezTo>
                  <a:pt x="114819" y="920461"/>
                  <a:pt x="108987" y="922740"/>
                  <a:pt x="98535" y="926224"/>
                </a:cubicBezTo>
                <a:cubicBezTo>
                  <a:pt x="94594" y="928852"/>
                  <a:pt x="90308" y="931024"/>
                  <a:pt x="86711" y="934107"/>
                </a:cubicBezTo>
                <a:cubicBezTo>
                  <a:pt x="81068" y="938944"/>
                  <a:pt x="76993" y="945552"/>
                  <a:pt x="70945" y="949872"/>
                </a:cubicBezTo>
                <a:cubicBezTo>
                  <a:pt x="67564" y="952287"/>
                  <a:pt x="63062" y="952500"/>
                  <a:pt x="59121" y="953814"/>
                </a:cubicBezTo>
                <a:cubicBezTo>
                  <a:pt x="51838" y="959276"/>
                  <a:pt x="37019" y="969230"/>
                  <a:pt x="31531" y="977462"/>
                </a:cubicBezTo>
                <a:cubicBezTo>
                  <a:pt x="29226" y="980919"/>
                  <a:pt x="29448" y="985570"/>
                  <a:pt x="27590" y="989286"/>
                </a:cubicBezTo>
                <a:cubicBezTo>
                  <a:pt x="25472" y="993523"/>
                  <a:pt x="22335" y="997169"/>
                  <a:pt x="19707" y="1001110"/>
                </a:cubicBezTo>
                <a:cubicBezTo>
                  <a:pt x="11175" y="1035243"/>
                  <a:pt x="21623" y="998292"/>
                  <a:pt x="7883" y="1032641"/>
                </a:cubicBezTo>
                <a:cubicBezTo>
                  <a:pt x="4797" y="1040356"/>
                  <a:pt x="0" y="1056290"/>
                  <a:pt x="0" y="1056290"/>
                </a:cubicBezTo>
                <a:cubicBezTo>
                  <a:pt x="1314" y="1099645"/>
                  <a:pt x="1119" y="1143072"/>
                  <a:pt x="3942" y="1186355"/>
                </a:cubicBezTo>
                <a:cubicBezTo>
                  <a:pt x="5862" y="1215798"/>
                  <a:pt x="9762" y="1229339"/>
                  <a:pt x="15766" y="1253359"/>
                </a:cubicBezTo>
                <a:cubicBezTo>
                  <a:pt x="18394" y="1279635"/>
                  <a:pt x="20374" y="1305983"/>
                  <a:pt x="23649" y="1332186"/>
                </a:cubicBezTo>
                <a:cubicBezTo>
                  <a:pt x="24321" y="1337561"/>
                  <a:pt x="25578" y="1342922"/>
                  <a:pt x="27590" y="1347952"/>
                </a:cubicBezTo>
                <a:cubicBezTo>
                  <a:pt x="30863" y="1356135"/>
                  <a:pt x="34648" y="1364187"/>
                  <a:pt x="39414" y="1371600"/>
                </a:cubicBezTo>
                <a:cubicBezTo>
                  <a:pt x="46518" y="1382651"/>
                  <a:pt x="55179" y="1392621"/>
                  <a:pt x="63062" y="1403131"/>
                </a:cubicBezTo>
                <a:cubicBezTo>
                  <a:pt x="71209" y="1443859"/>
                  <a:pt x="59337" y="1401219"/>
                  <a:pt x="90652" y="1450427"/>
                </a:cubicBezTo>
                <a:cubicBezTo>
                  <a:pt x="93560" y="1454997"/>
                  <a:pt x="92460" y="1461214"/>
                  <a:pt x="94594" y="1466193"/>
                </a:cubicBezTo>
                <a:cubicBezTo>
                  <a:pt x="96460" y="1470547"/>
                  <a:pt x="100358" y="1473780"/>
                  <a:pt x="102476" y="1478017"/>
                </a:cubicBezTo>
                <a:cubicBezTo>
                  <a:pt x="104334" y="1481733"/>
                  <a:pt x="103480" y="1486903"/>
                  <a:pt x="106418" y="1489841"/>
                </a:cubicBezTo>
                <a:cubicBezTo>
                  <a:pt x="109356" y="1492779"/>
                  <a:pt x="114168" y="1492968"/>
                  <a:pt x="118242" y="1493783"/>
                </a:cubicBezTo>
                <a:cubicBezTo>
                  <a:pt x="127351" y="1495605"/>
                  <a:pt x="136560" y="1497132"/>
                  <a:pt x="145831" y="1497724"/>
                </a:cubicBezTo>
                <a:cubicBezTo>
                  <a:pt x="198342" y="1501076"/>
                  <a:pt x="250935" y="1502979"/>
                  <a:pt x="303487" y="1505607"/>
                </a:cubicBezTo>
                <a:lnTo>
                  <a:pt x="335018" y="1509548"/>
                </a:lnTo>
                <a:cubicBezTo>
                  <a:pt x="352125" y="1511992"/>
                  <a:pt x="368984" y="1516891"/>
                  <a:pt x="386256" y="1517431"/>
                </a:cubicBezTo>
                <a:cubicBezTo>
                  <a:pt x="495255" y="1520837"/>
                  <a:pt x="604345" y="1520058"/>
                  <a:pt x="713390" y="1521372"/>
                </a:cubicBezTo>
                <a:cubicBezTo>
                  <a:pt x="851900" y="1539841"/>
                  <a:pt x="720316" y="1525314"/>
                  <a:pt x="985345" y="1525314"/>
                </a:cubicBezTo>
                <a:cubicBezTo>
                  <a:pt x="1041854" y="1525314"/>
                  <a:pt x="1098332" y="1527941"/>
                  <a:pt x="1154825" y="1529255"/>
                </a:cubicBezTo>
                <a:cubicBezTo>
                  <a:pt x="1169277" y="1527941"/>
                  <a:pt x="1183758" y="1526917"/>
                  <a:pt x="1198180" y="1525314"/>
                </a:cubicBezTo>
                <a:cubicBezTo>
                  <a:pt x="1207413" y="1524288"/>
                  <a:pt x="1216485" y="1521704"/>
                  <a:pt x="1225769" y="1521372"/>
                </a:cubicBezTo>
                <a:lnTo>
                  <a:pt x="1529256" y="1513490"/>
                </a:lnTo>
                <a:cubicBezTo>
                  <a:pt x="1659277" y="1517430"/>
                  <a:pt x="1642941" y="1519915"/>
                  <a:pt x="1761797" y="1513490"/>
                </a:cubicBezTo>
                <a:cubicBezTo>
                  <a:pt x="1901058" y="1505962"/>
                  <a:pt x="1640013" y="1503248"/>
                  <a:pt x="1982514" y="1497724"/>
                </a:cubicBezTo>
                <a:lnTo>
                  <a:pt x="2226880" y="1493783"/>
                </a:lnTo>
                <a:cubicBezTo>
                  <a:pt x="2293883" y="1495097"/>
                  <a:pt x="2360939" y="1494770"/>
                  <a:pt x="2427890" y="1497724"/>
                </a:cubicBezTo>
                <a:cubicBezTo>
                  <a:pt x="2450357" y="1498715"/>
                  <a:pt x="2472487" y="1503686"/>
                  <a:pt x="2494894" y="1505607"/>
                </a:cubicBezTo>
                <a:cubicBezTo>
                  <a:pt x="2518492" y="1507630"/>
                  <a:pt x="2542190" y="1508234"/>
                  <a:pt x="2565838" y="1509548"/>
                </a:cubicBezTo>
                <a:cubicBezTo>
                  <a:pt x="2645757" y="1527308"/>
                  <a:pt x="2552972" y="1508273"/>
                  <a:pt x="2644666" y="1521372"/>
                </a:cubicBezTo>
                <a:cubicBezTo>
                  <a:pt x="2657930" y="1523267"/>
                  <a:pt x="2670846" y="1527165"/>
                  <a:pt x="2684080" y="1529255"/>
                </a:cubicBezTo>
                <a:cubicBezTo>
                  <a:pt x="2695831" y="1531110"/>
                  <a:pt x="2707794" y="1531387"/>
                  <a:pt x="2719552" y="1533196"/>
                </a:cubicBezTo>
                <a:cubicBezTo>
                  <a:pt x="2813363" y="1547629"/>
                  <a:pt x="2770337" y="1546292"/>
                  <a:pt x="2881149" y="1556845"/>
                </a:cubicBezTo>
                <a:cubicBezTo>
                  <a:pt x="2904727" y="1559090"/>
                  <a:pt x="2928487" y="1558872"/>
                  <a:pt x="2952094" y="1560786"/>
                </a:cubicBezTo>
                <a:lnTo>
                  <a:pt x="3105807" y="1572610"/>
                </a:lnTo>
                <a:cubicBezTo>
                  <a:pt x="3109748" y="1576551"/>
                  <a:pt x="3114866" y="1579595"/>
                  <a:pt x="3117631" y="1584434"/>
                </a:cubicBezTo>
                <a:cubicBezTo>
                  <a:pt x="3120319" y="1589137"/>
                  <a:pt x="3120016" y="1595011"/>
                  <a:pt x="3121573" y="1600200"/>
                </a:cubicBezTo>
                <a:cubicBezTo>
                  <a:pt x="3123961" y="1608159"/>
                  <a:pt x="3127012" y="1615906"/>
                  <a:pt x="3129456" y="1623848"/>
                </a:cubicBezTo>
                <a:cubicBezTo>
                  <a:pt x="3132269" y="1632990"/>
                  <a:pt x="3134069" y="1642449"/>
                  <a:pt x="3137338" y="1651438"/>
                </a:cubicBezTo>
                <a:cubicBezTo>
                  <a:pt x="3139346" y="1656960"/>
                  <a:pt x="3142593" y="1661948"/>
                  <a:pt x="3145221" y="1667203"/>
                </a:cubicBezTo>
                <a:cubicBezTo>
                  <a:pt x="3146535" y="1675086"/>
                  <a:pt x="3148564" y="1682883"/>
                  <a:pt x="3149162" y="1690852"/>
                </a:cubicBezTo>
                <a:cubicBezTo>
                  <a:pt x="3159813" y="1832864"/>
                  <a:pt x="3125101" y="1792915"/>
                  <a:pt x="3168869" y="1836683"/>
                </a:cubicBezTo>
                <a:cubicBezTo>
                  <a:pt x="3178778" y="1866405"/>
                  <a:pt x="3164259" y="1830919"/>
                  <a:pt x="3184635" y="1856390"/>
                </a:cubicBezTo>
                <a:cubicBezTo>
                  <a:pt x="3187230" y="1859634"/>
                  <a:pt x="3186272" y="1864757"/>
                  <a:pt x="3188576" y="1868214"/>
                </a:cubicBezTo>
                <a:cubicBezTo>
                  <a:pt x="3191668" y="1872852"/>
                  <a:pt x="3196459" y="1876097"/>
                  <a:pt x="3200400" y="1880038"/>
                </a:cubicBezTo>
                <a:cubicBezTo>
                  <a:pt x="3207909" y="1902561"/>
                  <a:pt x="3198148" y="1883791"/>
                  <a:pt x="3216166" y="1895803"/>
                </a:cubicBezTo>
                <a:cubicBezTo>
                  <a:pt x="3220804" y="1898895"/>
                  <a:pt x="3223708" y="1904059"/>
                  <a:pt x="3227990" y="1907627"/>
                </a:cubicBezTo>
                <a:cubicBezTo>
                  <a:pt x="3231629" y="1910660"/>
                  <a:pt x="3236175" y="1912477"/>
                  <a:pt x="3239814" y="1915510"/>
                </a:cubicBezTo>
                <a:cubicBezTo>
                  <a:pt x="3244096" y="1919078"/>
                  <a:pt x="3246564" y="1925027"/>
                  <a:pt x="3251638" y="1927334"/>
                </a:cubicBezTo>
                <a:cubicBezTo>
                  <a:pt x="3261501" y="1931817"/>
                  <a:pt x="3272891" y="1931791"/>
                  <a:pt x="3283169" y="1935217"/>
                </a:cubicBezTo>
                <a:cubicBezTo>
                  <a:pt x="3326799" y="1949760"/>
                  <a:pt x="3298525" y="1942582"/>
                  <a:pt x="3369880" y="1947041"/>
                </a:cubicBezTo>
                <a:cubicBezTo>
                  <a:pt x="3384332" y="1949669"/>
                  <a:pt x="3398609" y="1953574"/>
                  <a:pt x="3413235" y="1954924"/>
                </a:cubicBezTo>
                <a:cubicBezTo>
                  <a:pt x="3484073" y="1961463"/>
                  <a:pt x="3626069" y="1970690"/>
                  <a:pt x="3626069" y="1970690"/>
                </a:cubicBezTo>
                <a:cubicBezTo>
                  <a:pt x="3686504" y="1969376"/>
                  <a:pt x="3746924" y="1966748"/>
                  <a:pt x="3807373" y="1966748"/>
                </a:cubicBezTo>
                <a:cubicBezTo>
                  <a:pt x="3861007" y="1966748"/>
                  <a:pt x="3874497" y="1969227"/>
                  <a:pt x="3917731" y="1974631"/>
                </a:cubicBezTo>
                <a:cubicBezTo>
                  <a:pt x="3940066" y="1972003"/>
                  <a:pt x="3962579" y="1970601"/>
                  <a:pt x="3984735" y="1966748"/>
                </a:cubicBezTo>
                <a:cubicBezTo>
                  <a:pt x="4003306" y="1963518"/>
                  <a:pt x="4015204" y="1954689"/>
                  <a:pt x="4032031" y="1947041"/>
                </a:cubicBezTo>
                <a:cubicBezTo>
                  <a:pt x="4047106" y="1940189"/>
                  <a:pt x="4059527" y="1936563"/>
                  <a:pt x="4075387" y="1931276"/>
                </a:cubicBezTo>
                <a:cubicBezTo>
                  <a:pt x="4087013" y="1923525"/>
                  <a:pt x="4089551" y="1922949"/>
                  <a:pt x="4099035" y="1911569"/>
                </a:cubicBezTo>
                <a:cubicBezTo>
                  <a:pt x="4102068" y="1907930"/>
                  <a:pt x="4104165" y="1903600"/>
                  <a:pt x="4106918" y="1899745"/>
                </a:cubicBezTo>
                <a:cubicBezTo>
                  <a:pt x="4110736" y="1894400"/>
                  <a:pt x="4114582" y="1889063"/>
                  <a:pt x="4118742" y="1883979"/>
                </a:cubicBezTo>
                <a:cubicBezTo>
                  <a:pt x="4126412" y="1874605"/>
                  <a:pt x="4134507" y="1865586"/>
                  <a:pt x="4142390" y="1856390"/>
                </a:cubicBezTo>
                <a:cubicBezTo>
                  <a:pt x="4143704" y="1852448"/>
                  <a:pt x="4145238" y="1848573"/>
                  <a:pt x="4146331" y="1844565"/>
                </a:cubicBezTo>
                <a:cubicBezTo>
                  <a:pt x="4153462" y="1818417"/>
                  <a:pt x="4153559" y="1816310"/>
                  <a:pt x="4158156" y="1793327"/>
                </a:cubicBezTo>
                <a:cubicBezTo>
                  <a:pt x="4155528" y="1752600"/>
                  <a:pt x="4153403" y="1711837"/>
                  <a:pt x="4150273" y="1671145"/>
                </a:cubicBezTo>
                <a:cubicBezTo>
                  <a:pt x="4149461" y="1660584"/>
                  <a:pt x="4146199" y="1650205"/>
                  <a:pt x="4146331" y="1639614"/>
                </a:cubicBezTo>
                <a:cubicBezTo>
                  <a:pt x="4147514" y="1544992"/>
                  <a:pt x="4151586" y="1450427"/>
                  <a:pt x="4154214" y="1355834"/>
                </a:cubicBezTo>
                <a:cubicBezTo>
                  <a:pt x="4152900" y="1244162"/>
                  <a:pt x="4153374" y="1132454"/>
                  <a:pt x="4150273" y="1020817"/>
                </a:cubicBezTo>
                <a:cubicBezTo>
                  <a:pt x="4148797" y="967663"/>
                  <a:pt x="4144097" y="934761"/>
                  <a:pt x="4134507" y="886810"/>
                </a:cubicBezTo>
                <a:cubicBezTo>
                  <a:pt x="4133445" y="881498"/>
                  <a:pt x="4131564" y="876369"/>
                  <a:pt x="4130566" y="871045"/>
                </a:cubicBezTo>
                <a:cubicBezTo>
                  <a:pt x="4127621" y="855336"/>
                  <a:pt x="4125593" y="839464"/>
                  <a:pt x="4122683" y="823748"/>
                </a:cubicBezTo>
                <a:cubicBezTo>
                  <a:pt x="4119024" y="803987"/>
                  <a:pt x="4114163" y="784451"/>
                  <a:pt x="4110859" y="764627"/>
                </a:cubicBezTo>
                <a:cubicBezTo>
                  <a:pt x="4105787" y="734193"/>
                  <a:pt x="4106736" y="709249"/>
                  <a:pt x="4102976" y="677917"/>
                </a:cubicBezTo>
                <a:cubicBezTo>
                  <a:pt x="4101072" y="662048"/>
                  <a:pt x="4097465" y="646427"/>
                  <a:pt x="4095094" y="630621"/>
                </a:cubicBezTo>
                <a:cubicBezTo>
                  <a:pt x="4093523" y="620146"/>
                  <a:pt x="4093047" y="609511"/>
                  <a:pt x="4091152" y="599090"/>
                </a:cubicBezTo>
                <a:cubicBezTo>
                  <a:pt x="4087787" y="580583"/>
                  <a:pt x="4082506" y="562450"/>
                  <a:pt x="4079328" y="543910"/>
                </a:cubicBezTo>
                <a:cubicBezTo>
                  <a:pt x="4074619" y="516441"/>
                  <a:pt x="4071446" y="488731"/>
                  <a:pt x="4067504" y="461141"/>
                </a:cubicBezTo>
                <a:cubicBezTo>
                  <a:pt x="4066190" y="451945"/>
                  <a:pt x="4066499" y="442365"/>
                  <a:pt x="4063562" y="433552"/>
                </a:cubicBezTo>
                <a:lnTo>
                  <a:pt x="4055680" y="409903"/>
                </a:lnTo>
                <a:cubicBezTo>
                  <a:pt x="4046873" y="313045"/>
                  <a:pt x="4060184" y="409905"/>
                  <a:pt x="4039914" y="338959"/>
                </a:cubicBezTo>
                <a:cubicBezTo>
                  <a:pt x="4037362" y="330026"/>
                  <a:pt x="4037795" y="320479"/>
                  <a:pt x="4035973" y="311369"/>
                </a:cubicBezTo>
                <a:cubicBezTo>
                  <a:pt x="4033848" y="300746"/>
                  <a:pt x="4030526" y="290394"/>
                  <a:pt x="4028090" y="279838"/>
                </a:cubicBezTo>
                <a:cubicBezTo>
                  <a:pt x="4026584" y="273310"/>
                  <a:pt x="4026267" y="266486"/>
                  <a:pt x="4024149" y="260131"/>
                </a:cubicBezTo>
                <a:cubicBezTo>
                  <a:pt x="4020985" y="250639"/>
                  <a:pt x="4015784" y="241930"/>
                  <a:pt x="4012325" y="232541"/>
                </a:cubicBezTo>
                <a:cubicBezTo>
                  <a:pt x="4006580" y="216947"/>
                  <a:pt x="4006530" y="198540"/>
                  <a:pt x="3996559" y="185245"/>
                </a:cubicBezTo>
                <a:cubicBezTo>
                  <a:pt x="3992618" y="179990"/>
                  <a:pt x="3988217" y="175050"/>
                  <a:pt x="3984735" y="169479"/>
                </a:cubicBezTo>
                <a:cubicBezTo>
                  <a:pt x="3981621" y="164497"/>
                  <a:pt x="3979166" y="159114"/>
                  <a:pt x="3976852" y="153714"/>
                </a:cubicBezTo>
                <a:cubicBezTo>
                  <a:pt x="3975215" y="149895"/>
                  <a:pt x="3975215" y="145347"/>
                  <a:pt x="3972911" y="141890"/>
                </a:cubicBezTo>
                <a:cubicBezTo>
                  <a:pt x="3969819" y="137252"/>
                  <a:pt x="3965725" y="133157"/>
                  <a:pt x="3961087" y="130065"/>
                </a:cubicBezTo>
                <a:cubicBezTo>
                  <a:pt x="3957630" y="127760"/>
                  <a:pt x="3953204" y="127438"/>
                  <a:pt x="3949262" y="126124"/>
                </a:cubicBezTo>
                <a:cubicBezTo>
                  <a:pt x="3943311" y="122156"/>
                  <a:pt x="3921694" y="107474"/>
                  <a:pt x="3917731" y="106417"/>
                </a:cubicBezTo>
                <a:cubicBezTo>
                  <a:pt x="3904974" y="103015"/>
                  <a:pt x="3891456" y="103790"/>
                  <a:pt x="3878318" y="102476"/>
                </a:cubicBezTo>
                <a:cubicBezTo>
                  <a:pt x="3871749" y="99848"/>
                  <a:pt x="3865388" y="96626"/>
                  <a:pt x="3858611" y="94593"/>
                </a:cubicBezTo>
                <a:cubicBezTo>
                  <a:pt x="3848138" y="91451"/>
                  <a:pt x="3820097" y="87965"/>
                  <a:pt x="3811314" y="86710"/>
                </a:cubicBezTo>
                <a:cubicBezTo>
                  <a:pt x="3802118" y="82769"/>
                  <a:pt x="3793406" y="77412"/>
                  <a:pt x="3783725" y="74886"/>
                </a:cubicBezTo>
                <a:cubicBezTo>
                  <a:pt x="3770692" y="71486"/>
                  <a:pt x="3716137" y="61684"/>
                  <a:pt x="3693073" y="59121"/>
                </a:cubicBezTo>
                <a:cubicBezTo>
                  <a:pt x="3660600" y="55513"/>
                  <a:pt x="3595403" y="48853"/>
                  <a:pt x="3559066" y="47296"/>
                </a:cubicBezTo>
                <a:cubicBezTo>
                  <a:pt x="3390770" y="40083"/>
                  <a:pt x="3334169" y="39312"/>
                  <a:pt x="3176752" y="35472"/>
                </a:cubicBezTo>
                <a:cubicBezTo>
                  <a:pt x="3164928" y="32845"/>
                  <a:pt x="3153322" y="28892"/>
                  <a:pt x="3141280" y="27590"/>
                </a:cubicBezTo>
                <a:cubicBezTo>
                  <a:pt x="3104614" y="23626"/>
                  <a:pt x="3030921" y="19707"/>
                  <a:pt x="3030921" y="19707"/>
                </a:cubicBezTo>
                <a:cubicBezTo>
                  <a:pt x="2974531" y="3595"/>
                  <a:pt x="3022520" y="15055"/>
                  <a:pt x="2924504" y="7883"/>
                </a:cubicBezTo>
                <a:cubicBezTo>
                  <a:pt x="2896863" y="5861"/>
                  <a:pt x="2869325" y="2628"/>
                  <a:pt x="2841735" y="0"/>
                </a:cubicBezTo>
                <a:lnTo>
                  <a:pt x="2356945" y="3941"/>
                </a:lnTo>
                <a:cubicBezTo>
                  <a:pt x="2312741" y="4582"/>
                  <a:pt x="2278752" y="10486"/>
                  <a:pt x="2234762" y="15765"/>
                </a:cubicBezTo>
                <a:lnTo>
                  <a:pt x="2199290" y="19707"/>
                </a:lnTo>
                <a:cubicBezTo>
                  <a:pt x="2140564" y="39282"/>
                  <a:pt x="2183411" y="28316"/>
                  <a:pt x="2104697" y="35472"/>
                </a:cubicBezTo>
                <a:cubicBezTo>
                  <a:pt x="2081001" y="37626"/>
                  <a:pt x="2057435" y="41063"/>
                  <a:pt x="2033752" y="43355"/>
                </a:cubicBezTo>
                <a:cubicBezTo>
                  <a:pt x="2016702" y="45005"/>
                  <a:pt x="1999593" y="45982"/>
                  <a:pt x="1982514" y="47296"/>
                </a:cubicBezTo>
                <a:cubicBezTo>
                  <a:pt x="1973318" y="49924"/>
                  <a:pt x="1964359" y="53607"/>
                  <a:pt x="1954925" y="55179"/>
                </a:cubicBezTo>
                <a:cubicBezTo>
                  <a:pt x="1940611" y="57565"/>
                  <a:pt x="1925969" y="57321"/>
                  <a:pt x="1911569" y="59121"/>
                </a:cubicBezTo>
                <a:cubicBezTo>
                  <a:pt x="1904922" y="59952"/>
                  <a:pt x="1898431" y="61748"/>
                  <a:pt x="1891862" y="63062"/>
                </a:cubicBezTo>
                <a:cubicBezTo>
                  <a:pt x="1827808" y="88685"/>
                  <a:pt x="1942446" y="44504"/>
                  <a:pt x="1773621" y="86710"/>
                </a:cubicBezTo>
                <a:cubicBezTo>
                  <a:pt x="1757856" y="90651"/>
                  <a:pt x="1742495" y="96917"/>
                  <a:pt x="1726325" y="98534"/>
                </a:cubicBezTo>
                <a:cubicBezTo>
                  <a:pt x="1687617" y="102405"/>
                  <a:pt x="1679828" y="102316"/>
                  <a:pt x="1639614" y="110359"/>
                </a:cubicBezTo>
                <a:cubicBezTo>
                  <a:pt x="1635540" y="111174"/>
                  <a:pt x="1631881" y="113578"/>
                  <a:pt x="1627790" y="114300"/>
                </a:cubicBezTo>
                <a:cubicBezTo>
                  <a:pt x="1609493" y="117529"/>
                  <a:pt x="1591058" y="119969"/>
                  <a:pt x="1572611" y="122183"/>
                </a:cubicBezTo>
                <a:cubicBezTo>
                  <a:pt x="1542777" y="125763"/>
                  <a:pt x="1522880" y="125701"/>
                  <a:pt x="1493783" y="130065"/>
                </a:cubicBezTo>
                <a:cubicBezTo>
                  <a:pt x="1393637" y="145087"/>
                  <a:pt x="1501544" y="132268"/>
                  <a:pt x="1414956" y="141890"/>
                </a:cubicBezTo>
                <a:cubicBezTo>
                  <a:pt x="1377610" y="160561"/>
                  <a:pt x="1424615" y="138992"/>
                  <a:pt x="1375542" y="153714"/>
                </a:cubicBezTo>
                <a:cubicBezTo>
                  <a:pt x="1369914" y="155402"/>
                  <a:pt x="1365537" y="160444"/>
                  <a:pt x="1359776" y="161596"/>
                </a:cubicBezTo>
                <a:cubicBezTo>
                  <a:pt x="1339003" y="165750"/>
                  <a:pt x="1296714" y="169479"/>
                  <a:pt x="1296714" y="169479"/>
                </a:cubicBezTo>
                <a:cubicBezTo>
                  <a:pt x="1287518" y="172107"/>
                  <a:pt x="1278404" y="175042"/>
                  <a:pt x="1269125" y="177362"/>
                </a:cubicBezTo>
                <a:cubicBezTo>
                  <a:pt x="1262626" y="178987"/>
                  <a:pt x="1255691" y="178951"/>
                  <a:pt x="1249418" y="181303"/>
                </a:cubicBezTo>
                <a:cubicBezTo>
                  <a:pt x="1244983" y="182966"/>
                  <a:pt x="1242088" y="187688"/>
                  <a:pt x="1237594" y="189186"/>
                </a:cubicBezTo>
                <a:cubicBezTo>
                  <a:pt x="1196712" y="202813"/>
                  <a:pt x="1229757" y="185227"/>
                  <a:pt x="1198180" y="197069"/>
                </a:cubicBezTo>
                <a:cubicBezTo>
                  <a:pt x="1160889" y="211054"/>
                  <a:pt x="1205886" y="200258"/>
                  <a:pt x="1162707" y="208893"/>
                </a:cubicBezTo>
                <a:cubicBezTo>
                  <a:pt x="1156138" y="212834"/>
                  <a:pt x="1149496" y="216657"/>
                  <a:pt x="1143000" y="220717"/>
                </a:cubicBezTo>
                <a:cubicBezTo>
                  <a:pt x="1138983" y="223228"/>
                  <a:pt x="1135505" y="226676"/>
                  <a:pt x="1131176" y="228600"/>
                </a:cubicBezTo>
                <a:cubicBezTo>
                  <a:pt x="1123583" y="231975"/>
                  <a:pt x="1114442" y="231874"/>
                  <a:pt x="1107528" y="236483"/>
                </a:cubicBezTo>
                <a:cubicBezTo>
                  <a:pt x="1092247" y="246669"/>
                  <a:pt x="1100198" y="242867"/>
                  <a:pt x="1083880" y="248307"/>
                </a:cubicBezTo>
                <a:cubicBezTo>
                  <a:pt x="1082566" y="252248"/>
                  <a:pt x="1082243" y="256674"/>
                  <a:pt x="1079938" y="260131"/>
                </a:cubicBezTo>
                <a:cubicBezTo>
                  <a:pt x="1076846" y="264769"/>
                  <a:pt x="1071741" y="267723"/>
                  <a:pt x="1068114" y="271955"/>
                </a:cubicBezTo>
                <a:cubicBezTo>
                  <a:pt x="1063839" y="276943"/>
                  <a:pt x="1060231" y="282466"/>
                  <a:pt x="1056290" y="287721"/>
                </a:cubicBezTo>
                <a:cubicBezTo>
                  <a:pt x="1043407" y="326373"/>
                  <a:pt x="1064293" y="271776"/>
                  <a:pt x="1040525" y="307427"/>
                </a:cubicBezTo>
                <a:cubicBezTo>
                  <a:pt x="1024970" y="330758"/>
                  <a:pt x="1049855" y="318769"/>
                  <a:pt x="1024759" y="327134"/>
                </a:cubicBezTo>
                <a:cubicBezTo>
                  <a:pt x="1020048" y="336557"/>
                  <a:pt x="1008994" y="356806"/>
                  <a:pt x="1008994" y="366548"/>
                </a:cubicBezTo>
                <a:lnTo>
                  <a:pt x="997169" y="37049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A4CDC5-5BCE-4F64-BA83-1EE1598F3AC1}"/>
              </a:ext>
            </a:extLst>
          </p:cNvPr>
          <p:cNvSpPr txBox="1"/>
          <p:nvPr/>
        </p:nvSpPr>
        <p:spPr>
          <a:xfrm>
            <a:off x="3350521" y="918769"/>
            <a:ext cx="154086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Purpose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85CC1F-4622-4E84-BE22-F25D05D736D4}"/>
              </a:ext>
            </a:extLst>
          </p:cNvPr>
          <p:cNvSpPr txBox="1"/>
          <p:nvPr/>
        </p:nvSpPr>
        <p:spPr>
          <a:xfrm>
            <a:off x="3815719" y="1847822"/>
            <a:ext cx="2044754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Strike through blank lines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66275C-8EF1-4F5C-B2BE-C373AD2C87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209" r="16317" b="-3899"/>
          <a:stretch/>
        </p:blipFill>
        <p:spPr>
          <a:xfrm>
            <a:off x="6440097" y="188457"/>
            <a:ext cx="125748" cy="3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7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184</Words>
  <Application>Microsoft Office PowerPoint</Application>
  <PresentationFormat>Letter Paper (8.5x11 in)</PresentationFormat>
  <Paragraphs>53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Script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Burg</dc:creator>
  <cp:lastModifiedBy>Tim Burg</cp:lastModifiedBy>
  <cp:revision>20</cp:revision>
  <dcterms:created xsi:type="dcterms:W3CDTF">2018-03-16T15:12:24Z</dcterms:created>
  <dcterms:modified xsi:type="dcterms:W3CDTF">2021-09-13T16:05:08Z</dcterms:modified>
</cp:coreProperties>
</file>