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9"/>
  </p:notesMasterIdLst>
  <p:sldIdLst>
    <p:sldId id="256" r:id="rId2"/>
    <p:sldId id="257" r:id="rId3"/>
    <p:sldId id="266" r:id="rId4"/>
    <p:sldId id="265" r:id="rId5"/>
    <p:sldId id="267" r:id="rId6"/>
    <p:sldId id="269"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160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9DE39C-509E-469D-9A50-01B19D4DFBBB}" type="datetimeFigureOut">
              <a:rPr lang="en-US" smtClean="0"/>
              <a:t>2/26/2019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000571-C1D6-4432-9C0E-CB7FDE102C56}" type="slidenum">
              <a:rPr lang="en-US" smtClean="0"/>
              <a:t>‹#›</a:t>
            </a:fld>
            <a:endParaRPr lang="en-US"/>
          </a:p>
        </p:txBody>
      </p:sp>
    </p:spTree>
    <p:extLst>
      <p:ext uri="{BB962C8B-B14F-4D97-AF65-F5344CB8AC3E}">
        <p14:creationId xmlns:p14="http://schemas.microsoft.com/office/powerpoint/2010/main" val="289021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https://en.wikipedia.org/wiki/Title_29_of_the_Code_of_Federal_Regulations</a:t>
            </a:r>
          </a:p>
        </p:txBody>
      </p:sp>
      <p:sp>
        <p:nvSpPr>
          <p:cNvPr id="4" name="Slide Number Placeholder 3"/>
          <p:cNvSpPr>
            <a:spLocks noGrp="1"/>
          </p:cNvSpPr>
          <p:nvPr>
            <p:ph type="sldNum" sz="quarter" idx="10"/>
          </p:nvPr>
        </p:nvSpPr>
        <p:spPr/>
        <p:txBody>
          <a:bodyPr/>
          <a:lstStyle/>
          <a:p>
            <a:fld id="{9C000571-C1D6-4432-9C0E-CB7FDE102C56}" type="slidenum">
              <a:rPr lang="en-US" smtClean="0"/>
              <a:t>3</a:t>
            </a:fld>
            <a:endParaRPr lang="en-US"/>
          </a:p>
        </p:txBody>
      </p:sp>
    </p:spTree>
    <p:extLst>
      <p:ext uri="{BB962C8B-B14F-4D97-AF65-F5344CB8AC3E}">
        <p14:creationId xmlns:p14="http://schemas.microsoft.com/office/powerpoint/2010/main" val="3969243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5313660-CBE2-4B08-A641-05B8C51A367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416938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313660-CBE2-4B08-A641-05B8C51A367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3813173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313660-CBE2-4B08-A641-05B8C51A367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3343123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313660-CBE2-4B08-A641-05B8C51A367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1789531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313660-CBE2-4B08-A641-05B8C51A367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95664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313660-CBE2-4B08-A641-05B8C51A367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364773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313660-CBE2-4B08-A641-05B8C51A3676}" type="datetimeFigureOut">
              <a:rPr lang="en-US" smtClean="0"/>
              <a:t>2/26/2019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152940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313660-CBE2-4B08-A641-05B8C51A3676}" type="datetimeFigureOut">
              <a:rPr lang="en-US" smtClean="0"/>
              <a:t>2/26/2019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386888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13660-CBE2-4B08-A641-05B8C51A3676}" type="datetimeFigureOut">
              <a:rPr lang="en-US" smtClean="0"/>
              <a:t>2/26/2019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258636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313660-CBE2-4B08-A641-05B8C51A367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383846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313660-CBE2-4B08-A641-05B8C51A367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C7115F-C188-4560-A01A-8F51670C89E6}" type="slidenum">
              <a:rPr lang="en-US" smtClean="0"/>
              <a:t>‹#›</a:t>
            </a:fld>
            <a:endParaRPr lang="en-US"/>
          </a:p>
        </p:txBody>
      </p:sp>
    </p:spTree>
    <p:extLst>
      <p:ext uri="{BB962C8B-B14F-4D97-AF65-F5344CB8AC3E}">
        <p14:creationId xmlns:p14="http://schemas.microsoft.com/office/powerpoint/2010/main" val="133306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13660-CBE2-4B08-A641-05B8C51A3676}" type="datetimeFigureOut">
              <a:rPr lang="en-US" smtClean="0"/>
              <a:t>2/26/2019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7115F-C188-4560-A01A-8F51670C89E6}" type="slidenum">
              <a:rPr lang="en-US" smtClean="0"/>
              <a:t>‹#›</a:t>
            </a:fld>
            <a:endParaRPr lang="en-US"/>
          </a:p>
        </p:txBody>
      </p:sp>
      <p:pic>
        <p:nvPicPr>
          <p:cNvPr id="61" name="Picture 60">
            <a:extLst>
              <a:ext uri="{FF2B5EF4-FFF2-40B4-BE49-F238E27FC236}">
                <a16:creationId xmlns:a16="http://schemas.microsoft.com/office/drawing/2014/main" id="{64699160-D332-4CA3-B4FA-6999305261F9}"/>
              </a:ext>
            </a:extLst>
          </p:cNvPr>
          <p:cNvPicPr>
            <a:picLocks noChangeAspect="1"/>
          </p:cNvPicPr>
          <p:nvPr userDrawn="1"/>
        </p:nvPicPr>
        <p:blipFill>
          <a:blip r:embed="rId13"/>
          <a:stretch>
            <a:fillRect/>
          </a:stretch>
        </p:blipFill>
        <p:spPr>
          <a:xfrm>
            <a:off x="0" y="5943600"/>
            <a:ext cx="9144000" cy="1036410"/>
          </a:xfrm>
          <a:prstGeom prst="rect">
            <a:avLst/>
          </a:prstGeom>
        </p:spPr>
      </p:pic>
      <p:sp>
        <p:nvSpPr>
          <p:cNvPr id="62" name="Round Single Corner Rectangle 28">
            <a:extLst>
              <a:ext uri="{FF2B5EF4-FFF2-40B4-BE49-F238E27FC236}">
                <a16:creationId xmlns:a16="http://schemas.microsoft.com/office/drawing/2014/main" id="{BA6857C1-A435-428F-BDD2-899C64628979}"/>
              </a:ext>
            </a:extLst>
          </p:cNvPr>
          <p:cNvSpPr/>
          <p:nvPr userDrawn="1"/>
        </p:nvSpPr>
        <p:spPr>
          <a:xfrm rot="10800000">
            <a:off x="8382000" y="-1"/>
            <a:ext cx="762000" cy="457200"/>
          </a:xfrm>
          <a:prstGeom prst="round1Rect">
            <a:avLst>
              <a:gd name="adj" fmla="val 50000"/>
            </a:avLst>
          </a:prstGeom>
          <a:solidFill>
            <a:srgbClr val="716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lide Number Placeholder 27">
            <a:extLst>
              <a:ext uri="{FF2B5EF4-FFF2-40B4-BE49-F238E27FC236}">
                <a16:creationId xmlns:a16="http://schemas.microsoft.com/office/drawing/2014/main" id="{BECE338E-705D-493B-A942-F7916B58A97F}"/>
              </a:ext>
            </a:extLst>
          </p:cNvPr>
          <p:cNvSpPr txBox="1">
            <a:spLocks/>
          </p:cNvSpPr>
          <p:nvPr userDrawn="1"/>
        </p:nvSpPr>
        <p:spPr>
          <a:xfrm>
            <a:off x="8382000" y="55292"/>
            <a:ext cx="533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DF92B77-AF20-4164-B6C2-1B30178E304D}" type="slidenum">
              <a:rPr lang="en-US" b="1" smtClean="0">
                <a:solidFill>
                  <a:srgbClr val="E0DDD8"/>
                </a:solidFill>
              </a:rPr>
              <a:pPr/>
              <a:t>‹#›</a:t>
            </a:fld>
            <a:endParaRPr lang="en-US" b="1" dirty="0">
              <a:solidFill>
                <a:srgbClr val="E0DDD8"/>
              </a:solidFill>
            </a:endParaRPr>
          </a:p>
        </p:txBody>
      </p:sp>
    </p:spTree>
    <p:extLst>
      <p:ext uri="{BB962C8B-B14F-4D97-AF65-F5344CB8AC3E}">
        <p14:creationId xmlns:p14="http://schemas.microsoft.com/office/powerpoint/2010/main" val="694318845"/>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law.cornell.edu/definitions/index.php?width=840&amp;height=800&amp;iframe=true&amp;def_id=4c3f5634ff7e1b4aed27a5e0b2b8ef92&amp;term_occur=67&amp;term_src=Title:29:Subtitle:B:Chapter:XVII:Part:1910:Subpart:Z:1910.1450" TargetMode="External"/><Relationship Id="rId3" Type="http://schemas.openxmlformats.org/officeDocument/2006/relationships/image" Target="../media/image2.png"/><Relationship Id="rId7" Type="http://schemas.openxmlformats.org/officeDocument/2006/relationships/hyperlink" Target="https://www.law.cornell.edu/definitions/index.php?width=840&amp;height=800&amp;iframe=true&amp;def_id=58bdbc5dbd4310653b675cb972e1b012&amp;term_occur=38&amp;term_src=Title:29:Subtitle:B:Chapter:XVII:Part:1910:Subpart:Z:1910.1450"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en.wikipedia.org/wiki/Federal_government_of_the_United_Stat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9.sv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 Type="http://schemas.openxmlformats.org/officeDocument/2006/relationships/image" Target="../media/image8.png"/><Relationship Id="rId16" Type="http://schemas.openxmlformats.org/officeDocument/2006/relationships/image" Target="../media/image20.png"/><Relationship Id="rId1" Type="http://schemas.openxmlformats.org/officeDocument/2006/relationships/slideLayout" Target="../slideLayouts/slideLayout6.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7.svg"/><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image" Target="../media/image13.sv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3506" y="455507"/>
            <a:ext cx="7196328" cy="1470025"/>
          </a:xfrm>
        </p:spPr>
        <p:txBody>
          <a:bodyPr>
            <a:normAutofit fontScale="90000"/>
          </a:bodyPr>
          <a:lstStyle/>
          <a:p>
            <a:r>
              <a:rPr lang="en-US" sz="8000" dirty="0"/>
              <a:t>Can I Chew Gum in the Lab?</a:t>
            </a:r>
          </a:p>
        </p:txBody>
      </p:sp>
      <p:grpSp>
        <p:nvGrpSpPr>
          <p:cNvPr id="4" name="Group 3">
            <a:extLst>
              <a:ext uri="{FF2B5EF4-FFF2-40B4-BE49-F238E27FC236}">
                <a16:creationId xmlns:a16="http://schemas.microsoft.com/office/drawing/2014/main" id="{87A7C866-0070-49FB-9356-5FDD79FA6378}"/>
              </a:ext>
            </a:extLst>
          </p:cNvPr>
          <p:cNvGrpSpPr/>
          <p:nvPr/>
        </p:nvGrpSpPr>
        <p:grpSpPr>
          <a:xfrm>
            <a:off x="2640367" y="2372148"/>
            <a:ext cx="3594226" cy="3170488"/>
            <a:chOff x="977774" y="1057698"/>
            <a:chExt cx="1545226" cy="1400209"/>
          </a:xfrm>
        </p:grpSpPr>
        <p:grpSp>
          <p:nvGrpSpPr>
            <p:cNvPr id="5" name="Group 4">
              <a:extLst>
                <a:ext uri="{FF2B5EF4-FFF2-40B4-BE49-F238E27FC236}">
                  <a16:creationId xmlns:a16="http://schemas.microsoft.com/office/drawing/2014/main" id="{F0E5F3FD-7D10-413C-A8D3-15A9ADF31282}"/>
                </a:ext>
              </a:extLst>
            </p:cNvPr>
            <p:cNvGrpSpPr/>
            <p:nvPr/>
          </p:nvGrpSpPr>
          <p:grpSpPr>
            <a:xfrm>
              <a:off x="977774" y="1348121"/>
              <a:ext cx="1048535" cy="1109786"/>
              <a:chOff x="1409372" y="1413958"/>
              <a:chExt cx="517404" cy="627573"/>
            </a:xfrm>
          </p:grpSpPr>
          <p:cxnSp>
            <p:nvCxnSpPr>
              <p:cNvPr id="6" name="Straight Connector 5">
                <a:extLst>
                  <a:ext uri="{FF2B5EF4-FFF2-40B4-BE49-F238E27FC236}">
                    <a16:creationId xmlns:a16="http://schemas.microsoft.com/office/drawing/2014/main" id="{2EAE8ABB-F400-4DFE-822F-EB420720F84E}"/>
                  </a:ext>
                </a:extLst>
              </p:cNvPr>
              <p:cNvCxnSpPr>
                <a:cxnSpLocks/>
              </p:cNvCxnSpPr>
              <p:nvPr/>
            </p:nvCxnSpPr>
            <p:spPr>
              <a:xfrm flipV="1">
                <a:off x="1409372" y="1846204"/>
                <a:ext cx="140151" cy="9298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01DA556-897A-4047-AF0C-7E6E7D8FCC7D}"/>
                  </a:ext>
                </a:extLst>
              </p:cNvPr>
              <p:cNvCxnSpPr>
                <a:cxnSpLocks/>
                <a:endCxn id="10" idx="1"/>
              </p:cNvCxnSpPr>
              <p:nvPr/>
            </p:nvCxnSpPr>
            <p:spPr>
              <a:xfrm>
                <a:off x="1658909" y="1750517"/>
                <a:ext cx="203944" cy="17957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3D38EFA6-9D23-44E5-B44E-CD0164F243BC}"/>
                  </a:ext>
                </a:extLst>
              </p:cNvPr>
              <p:cNvSpPr/>
              <p:nvPr/>
            </p:nvSpPr>
            <p:spPr>
              <a:xfrm rot="20724576">
                <a:off x="1450613" y="1413958"/>
                <a:ext cx="359371" cy="298419"/>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B5028A0-A233-4295-A5C8-F0873ACB3BD9}"/>
                  </a:ext>
                </a:extLst>
              </p:cNvPr>
              <p:cNvSpPr/>
              <p:nvPr/>
            </p:nvSpPr>
            <p:spPr>
              <a:xfrm rot="19588064">
                <a:off x="1771296" y="1669748"/>
                <a:ext cx="146035" cy="768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A95926F-7BD1-4190-949A-E6DB4782F88D}"/>
                  </a:ext>
                </a:extLst>
              </p:cNvPr>
              <p:cNvSpPr/>
              <p:nvPr/>
            </p:nvSpPr>
            <p:spPr>
              <a:xfrm rot="2599372">
                <a:off x="1817792" y="1937907"/>
                <a:ext cx="108984" cy="76683"/>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1D8F093-9B00-4E82-964E-E919E7D7AA14}"/>
                  </a:ext>
                </a:extLst>
              </p:cNvPr>
              <p:cNvSpPr/>
              <p:nvPr/>
            </p:nvSpPr>
            <p:spPr>
              <a:xfrm rot="5400000">
                <a:off x="1481533" y="1783400"/>
                <a:ext cx="297530" cy="218731"/>
              </a:xfrm>
              <a:custGeom>
                <a:avLst/>
                <a:gdLst>
                  <a:gd name="connsiteX0" fmla="*/ 0 w 427789"/>
                  <a:gd name="connsiteY0" fmla="*/ 109212 h 218424"/>
                  <a:gd name="connsiteX1" fmla="*/ 213895 w 427789"/>
                  <a:gd name="connsiteY1" fmla="*/ 0 h 218424"/>
                  <a:gd name="connsiteX2" fmla="*/ 427790 w 427789"/>
                  <a:gd name="connsiteY2" fmla="*/ 109212 h 218424"/>
                  <a:gd name="connsiteX3" fmla="*/ 213895 w 427789"/>
                  <a:gd name="connsiteY3" fmla="*/ 218424 h 218424"/>
                  <a:gd name="connsiteX4" fmla="*/ 0 w 427789"/>
                  <a:gd name="connsiteY4" fmla="*/ 109212 h 218424"/>
                  <a:gd name="connsiteX0" fmla="*/ 0 w 240631"/>
                  <a:gd name="connsiteY0" fmla="*/ 112247 h 224494"/>
                  <a:gd name="connsiteX1" fmla="*/ 213895 w 240631"/>
                  <a:gd name="connsiteY1" fmla="*/ 3035 h 224494"/>
                  <a:gd name="connsiteX2" fmla="*/ 213895 w 240631"/>
                  <a:gd name="connsiteY2" fmla="*/ 221459 h 224494"/>
                  <a:gd name="connsiteX3" fmla="*/ 0 w 240631"/>
                  <a:gd name="connsiteY3" fmla="*/ 112247 h 224494"/>
                  <a:gd name="connsiteX0" fmla="*/ 0 w 213895"/>
                  <a:gd name="connsiteY0" fmla="*/ 112247 h 224494"/>
                  <a:gd name="connsiteX1" fmla="*/ 213895 w 213895"/>
                  <a:gd name="connsiteY1" fmla="*/ 3035 h 224494"/>
                  <a:gd name="connsiteX2" fmla="*/ 213895 w 213895"/>
                  <a:gd name="connsiteY2" fmla="*/ 221459 h 224494"/>
                  <a:gd name="connsiteX3" fmla="*/ 0 w 213895"/>
                  <a:gd name="connsiteY3" fmla="*/ 112247 h 224494"/>
                  <a:gd name="connsiteX0" fmla="*/ 0 w 269927"/>
                  <a:gd name="connsiteY0" fmla="*/ 109449 h 221696"/>
                  <a:gd name="connsiteX1" fmla="*/ 213895 w 269927"/>
                  <a:gd name="connsiteY1" fmla="*/ 237 h 221696"/>
                  <a:gd name="connsiteX2" fmla="*/ 213895 w 269927"/>
                  <a:gd name="connsiteY2" fmla="*/ 218661 h 221696"/>
                  <a:gd name="connsiteX3" fmla="*/ 0 w 269927"/>
                  <a:gd name="connsiteY3" fmla="*/ 109449 h 221696"/>
                  <a:gd name="connsiteX0" fmla="*/ 0 w 213895"/>
                  <a:gd name="connsiteY0" fmla="*/ 109449 h 221696"/>
                  <a:gd name="connsiteX1" fmla="*/ 213895 w 213895"/>
                  <a:gd name="connsiteY1" fmla="*/ 237 h 221696"/>
                  <a:gd name="connsiteX2" fmla="*/ 213895 w 213895"/>
                  <a:gd name="connsiteY2" fmla="*/ 218661 h 221696"/>
                  <a:gd name="connsiteX3" fmla="*/ 0 w 213895"/>
                  <a:gd name="connsiteY3" fmla="*/ 109449 h 221696"/>
                  <a:gd name="connsiteX0" fmla="*/ 0 w 272478"/>
                  <a:gd name="connsiteY0" fmla="*/ 109449 h 218731"/>
                  <a:gd name="connsiteX1" fmla="*/ 213895 w 272478"/>
                  <a:gd name="connsiteY1" fmla="*/ 237 h 218731"/>
                  <a:gd name="connsiteX2" fmla="*/ 213895 w 272478"/>
                  <a:gd name="connsiteY2" fmla="*/ 218661 h 218731"/>
                  <a:gd name="connsiteX3" fmla="*/ 0 w 272478"/>
                  <a:gd name="connsiteY3" fmla="*/ 109449 h 218731"/>
                  <a:gd name="connsiteX0" fmla="*/ 0 w 213895"/>
                  <a:gd name="connsiteY0" fmla="*/ 109449 h 218731"/>
                  <a:gd name="connsiteX1" fmla="*/ 213895 w 213895"/>
                  <a:gd name="connsiteY1" fmla="*/ 237 h 218731"/>
                  <a:gd name="connsiteX2" fmla="*/ 213895 w 213895"/>
                  <a:gd name="connsiteY2" fmla="*/ 218661 h 218731"/>
                  <a:gd name="connsiteX3" fmla="*/ 0 w 213895"/>
                  <a:gd name="connsiteY3" fmla="*/ 109449 h 218731"/>
                </a:gdLst>
                <a:ahLst/>
                <a:cxnLst>
                  <a:cxn ang="0">
                    <a:pos x="connsiteX0" y="connsiteY0"/>
                  </a:cxn>
                  <a:cxn ang="0">
                    <a:pos x="connsiteX1" y="connsiteY1"/>
                  </a:cxn>
                  <a:cxn ang="0">
                    <a:pos x="connsiteX2" y="connsiteY2"/>
                  </a:cxn>
                  <a:cxn ang="0">
                    <a:pos x="connsiteX3" y="connsiteY3"/>
                  </a:cxn>
                </a:cxnLst>
                <a:rect l="l" t="t" r="r" b="b"/>
                <a:pathLst>
                  <a:path w="213895" h="218731">
                    <a:moveTo>
                      <a:pt x="0" y="109449"/>
                    </a:moveTo>
                    <a:cubicBezTo>
                      <a:pt x="0" y="49133"/>
                      <a:pt x="87823" y="-3989"/>
                      <a:pt x="213895" y="237"/>
                    </a:cubicBezTo>
                    <a:lnTo>
                      <a:pt x="213895" y="218661"/>
                    </a:lnTo>
                    <a:cubicBezTo>
                      <a:pt x="82082" y="220891"/>
                      <a:pt x="0" y="169765"/>
                      <a:pt x="0" y="109449"/>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5AC734AF-D16A-472E-A024-28E7A9B1F0AF}"/>
                  </a:ext>
                </a:extLst>
              </p:cNvPr>
              <p:cNvCxnSpPr>
                <a:cxnSpLocks/>
                <a:endCxn id="10" idx="3"/>
              </p:cNvCxnSpPr>
              <p:nvPr/>
            </p:nvCxnSpPr>
            <p:spPr>
              <a:xfrm>
                <a:off x="1409372" y="1939191"/>
                <a:ext cx="416279" cy="3034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B500B77-A2F7-4B35-A27B-55D7E8ADDF04}"/>
                  </a:ext>
                </a:extLst>
              </p:cNvPr>
              <p:cNvCxnSpPr>
                <a:cxnSpLocks/>
                <a:endCxn id="10" idx="1"/>
              </p:cNvCxnSpPr>
              <p:nvPr/>
            </p:nvCxnSpPr>
            <p:spPr>
              <a:xfrm>
                <a:off x="1816842" y="1766250"/>
                <a:ext cx="46011" cy="16383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Freeform: Shape 13">
              <a:extLst>
                <a:ext uri="{FF2B5EF4-FFF2-40B4-BE49-F238E27FC236}">
                  <a16:creationId xmlns:a16="http://schemas.microsoft.com/office/drawing/2014/main" id="{5F6E0D11-CF83-479A-AA93-9E4F12F45A00}"/>
                </a:ext>
              </a:extLst>
            </p:cNvPr>
            <p:cNvSpPr/>
            <p:nvPr/>
          </p:nvSpPr>
          <p:spPr>
            <a:xfrm flipH="1">
              <a:off x="1790699" y="1057698"/>
              <a:ext cx="732301" cy="640134"/>
            </a:xfrm>
            <a:custGeom>
              <a:avLst/>
              <a:gdLst>
                <a:gd name="connsiteX0" fmla="*/ 1499351 w 1512972"/>
                <a:gd name="connsiteY0" fmla="*/ 1077070 h 1469248"/>
                <a:gd name="connsiteX1" fmla="*/ 1433514 w 1512972"/>
                <a:gd name="connsiteY1" fmla="*/ 996603 h 1469248"/>
                <a:gd name="connsiteX2" fmla="*/ 1484721 w 1512972"/>
                <a:gd name="connsiteY2" fmla="*/ 645473 h 1469248"/>
                <a:gd name="connsiteX3" fmla="*/ 914135 w 1512972"/>
                <a:gd name="connsiteY3" fmla="*/ 9051 h 1469248"/>
                <a:gd name="connsiteX4" fmla="*/ 109463 w 1512972"/>
                <a:gd name="connsiteY4" fmla="*/ 323604 h 1469248"/>
                <a:gd name="connsiteX5" fmla="*/ 58257 w 1512972"/>
                <a:gd name="connsiteY5" fmla="*/ 1047809 h 1469248"/>
                <a:gd name="connsiteX6" fmla="*/ 584951 w 1512972"/>
                <a:gd name="connsiteY6" fmla="*/ 1464775 h 1469248"/>
                <a:gd name="connsiteX7" fmla="*/ 1257950 w 1512972"/>
                <a:gd name="connsiteY7" fmla="*/ 1259950 h 1469248"/>
                <a:gd name="connsiteX8" fmla="*/ 1353047 w 1512972"/>
                <a:gd name="connsiteY8" fmla="*/ 1128276 h 1469248"/>
                <a:gd name="connsiteX9" fmla="*/ 1499351 w 1512972"/>
                <a:gd name="connsiteY9" fmla="*/ 1077070 h 1469248"/>
                <a:gd name="connsiteX0" fmla="*/ 1499351 w 1512972"/>
                <a:gd name="connsiteY0" fmla="*/ 1085802 h 1477980"/>
                <a:gd name="connsiteX1" fmla="*/ 1433514 w 1512972"/>
                <a:gd name="connsiteY1" fmla="*/ 1005335 h 1477980"/>
                <a:gd name="connsiteX2" fmla="*/ 1484721 w 1512972"/>
                <a:gd name="connsiteY2" fmla="*/ 654205 h 1477980"/>
                <a:gd name="connsiteX3" fmla="*/ 914135 w 1512972"/>
                <a:gd name="connsiteY3" fmla="*/ 17783 h 1477980"/>
                <a:gd name="connsiteX4" fmla="*/ 109463 w 1512972"/>
                <a:gd name="connsiteY4" fmla="*/ 332336 h 1477980"/>
                <a:gd name="connsiteX5" fmla="*/ 58257 w 1512972"/>
                <a:gd name="connsiteY5" fmla="*/ 1056541 h 1477980"/>
                <a:gd name="connsiteX6" fmla="*/ 584951 w 1512972"/>
                <a:gd name="connsiteY6" fmla="*/ 1473507 h 1477980"/>
                <a:gd name="connsiteX7" fmla="*/ 1257950 w 1512972"/>
                <a:gd name="connsiteY7" fmla="*/ 1268682 h 1477980"/>
                <a:gd name="connsiteX8" fmla="*/ 1353047 w 1512972"/>
                <a:gd name="connsiteY8" fmla="*/ 1137008 h 1477980"/>
                <a:gd name="connsiteX9" fmla="*/ 1499351 w 1512972"/>
                <a:gd name="connsiteY9" fmla="*/ 1085802 h 1477980"/>
                <a:gd name="connsiteX0" fmla="*/ 1499351 w 1512972"/>
                <a:gd name="connsiteY0" fmla="*/ 1073393 h 1465571"/>
                <a:gd name="connsiteX1" fmla="*/ 1433514 w 1512972"/>
                <a:gd name="connsiteY1" fmla="*/ 992926 h 1465571"/>
                <a:gd name="connsiteX2" fmla="*/ 1484721 w 1512972"/>
                <a:gd name="connsiteY2" fmla="*/ 554014 h 1465571"/>
                <a:gd name="connsiteX3" fmla="*/ 914135 w 1512972"/>
                <a:gd name="connsiteY3" fmla="*/ 5374 h 1465571"/>
                <a:gd name="connsiteX4" fmla="*/ 109463 w 1512972"/>
                <a:gd name="connsiteY4" fmla="*/ 319927 h 1465571"/>
                <a:gd name="connsiteX5" fmla="*/ 58257 w 1512972"/>
                <a:gd name="connsiteY5" fmla="*/ 1044132 h 1465571"/>
                <a:gd name="connsiteX6" fmla="*/ 584951 w 1512972"/>
                <a:gd name="connsiteY6" fmla="*/ 1461098 h 1465571"/>
                <a:gd name="connsiteX7" fmla="*/ 1257950 w 1512972"/>
                <a:gd name="connsiteY7" fmla="*/ 1256273 h 1465571"/>
                <a:gd name="connsiteX8" fmla="*/ 1353047 w 1512972"/>
                <a:gd name="connsiteY8" fmla="*/ 1124599 h 1465571"/>
                <a:gd name="connsiteX9" fmla="*/ 1499351 w 1512972"/>
                <a:gd name="connsiteY9" fmla="*/ 1073393 h 1465571"/>
                <a:gd name="connsiteX0" fmla="*/ 1499351 w 1500921"/>
                <a:gd name="connsiteY0" fmla="*/ 1073393 h 1465571"/>
                <a:gd name="connsiteX1" fmla="*/ 1433514 w 1500921"/>
                <a:gd name="connsiteY1" fmla="*/ 992926 h 1465571"/>
                <a:gd name="connsiteX2" fmla="*/ 1484721 w 1500921"/>
                <a:gd name="connsiteY2" fmla="*/ 554014 h 1465571"/>
                <a:gd name="connsiteX3" fmla="*/ 914135 w 1500921"/>
                <a:gd name="connsiteY3" fmla="*/ 5374 h 1465571"/>
                <a:gd name="connsiteX4" fmla="*/ 109463 w 1500921"/>
                <a:gd name="connsiteY4" fmla="*/ 319927 h 1465571"/>
                <a:gd name="connsiteX5" fmla="*/ 58257 w 1500921"/>
                <a:gd name="connsiteY5" fmla="*/ 1044132 h 1465571"/>
                <a:gd name="connsiteX6" fmla="*/ 584951 w 1500921"/>
                <a:gd name="connsiteY6" fmla="*/ 1461098 h 1465571"/>
                <a:gd name="connsiteX7" fmla="*/ 1257950 w 1500921"/>
                <a:gd name="connsiteY7" fmla="*/ 1256273 h 1465571"/>
                <a:gd name="connsiteX8" fmla="*/ 1353047 w 1500921"/>
                <a:gd name="connsiteY8" fmla="*/ 1124599 h 1465571"/>
                <a:gd name="connsiteX9" fmla="*/ 1499351 w 1500921"/>
                <a:gd name="connsiteY9" fmla="*/ 1073393 h 1465571"/>
                <a:gd name="connsiteX0" fmla="*/ 1499351 w 1501176"/>
                <a:gd name="connsiteY0" fmla="*/ 1073393 h 1465571"/>
                <a:gd name="connsiteX1" fmla="*/ 1433514 w 1501176"/>
                <a:gd name="connsiteY1" fmla="*/ 992926 h 1465571"/>
                <a:gd name="connsiteX2" fmla="*/ 1484721 w 1501176"/>
                <a:gd name="connsiteY2" fmla="*/ 554014 h 1465571"/>
                <a:gd name="connsiteX3" fmla="*/ 914135 w 1501176"/>
                <a:gd name="connsiteY3" fmla="*/ 5374 h 1465571"/>
                <a:gd name="connsiteX4" fmla="*/ 109463 w 1501176"/>
                <a:gd name="connsiteY4" fmla="*/ 319927 h 1465571"/>
                <a:gd name="connsiteX5" fmla="*/ 58257 w 1501176"/>
                <a:gd name="connsiteY5" fmla="*/ 1044132 h 1465571"/>
                <a:gd name="connsiteX6" fmla="*/ 584951 w 1501176"/>
                <a:gd name="connsiteY6" fmla="*/ 1461098 h 1465571"/>
                <a:gd name="connsiteX7" fmla="*/ 1257950 w 1501176"/>
                <a:gd name="connsiteY7" fmla="*/ 1256273 h 1465571"/>
                <a:gd name="connsiteX8" fmla="*/ 1353047 w 1501176"/>
                <a:gd name="connsiteY8" fmla="*/ 1124599 h 1465571"/>
                <a:gd name="connsiteX9" fmla="*/ 1499351 w 1501176"/>
                <a:gd name="connsiteY9" fmla="*/ 1073393 h 1465571"/>
                <a:gd name="connsiteX0" fmla="*/ 1499351 w 1504055"/>
                <a:gd name="connsiteY0" fmla="*/ 1073393 h 1465571"/>
                <a:gd name="connsiteX1" fmla="*/ 1433514 w 1504055"/>
                <a:gd name="connsiteY1" fmla="*/ 992926 h 1465571"/>
                <a:gd name="connsiteX2" fmla="*/ 1484721 w 1504055"/>
                <a:gd name="connsiteY2" fmla="*/ 554014 h 1465571"/>
                <a:gd name="connsiteX3" fmla="*/ 914135 w 1504055"/>
                <a:gd name="connsiteY3" fmla="*/ 5374 h 1465571"/>
                <a:gd name="connsiteX4" fmla="*/ 109463 w 1504055"/>
                <a:gd name="connsiteY4" fmla="*/ 319927 h 1465571"/>
                <a:gd name="connsiteX5" fmla="*/ 58257 w 1504055"/>
                <a:gd name="connsiteY5" fmla="*/ 1044132 h 1465571"/>
                <a:gd name="connsiteX6" fmla="*/ 584951 w 1504055"/>
                <a:gd name="connsiteY6" fmla="*/ 1461098 h 1465571"/>
                <a:gd name="connsiteX7" fmla="*/ 1257950 w 1504055"/>
                <a:gd name="connsiteY7" fmla="*/ 1256273 h 1465571"/>
                <a:gd name="connsiteX8" fmla="*/ 1353047 w 1504055"/>
                <a:gd name="connsiteY8" fmla="*/ 1124599 h 1465571"/>
                <a:gd name="connsiteX9" fmla="*/ 1499351 w 1504055"/>
                <a:gd name="connsiteY9" fmla="*/ 1073393 h 1465571"/>
                <a:gd name="connsiteX0" fmla="*/ 1499351 w 1504055"/>
                <a:gd name="connsiteY0" fmla="*/ 1077070 h 1469248"/>
                <a:gd name="connsiteX1" fmla="*/ 1433514 w 1504055"/>
                <a:gd name="connsiteY1" fmla="*/ 996603 h 1469248"/>
                <a:gd name="connsiteX2" fmla="*/ 1484721 w 1504055"/>
                <a:gd name="connsiteY2" fmla="*/ 557691 h 1469248"/>
                <a:gd name="connsiteX3" fmla="*/ 914135 w 1504055"/>
                <a:gd name="connsiteY3" fmla="*/ 9051 h 1469248"/>
                <a:gd name="connsiteX4" fmla="*/ 109463 w 1504055"/>
                <a:gd name="connsiteY4" fmla="*/ 323604 h 1469248"/>
                <a:gd name="connsiteX5" fmla="*/ 58257 w 1504055"/>
                <a:gd name="connsiteY5" fmla="*/ 1047809 h 1469248"/>
                <a:gd name="connsiteX6" fmla="*/ 584951 w 1504055"/>
                <a:gd name="connsiteY6" fmla="*/ 1464775 h 1469248"/>
                <a:gd name="connsiteX7" fmla="*/ 1257950 w 1504055"/>
                <a:gd name="connsiteY7" fmla="*/ 1259950 h 1469248"/>
                <a:gd name="connsiteX8" fmla="*/ 1353047 w 1504055"/>
                <a:gd name="connsiteY8" fmla="*/ 1128276 h 1469248"/>
                <a:gd name="connsiteX9" fmla="*/ 1499351 w 1504055"/>
                <a:gd name="connsiteY9" fmla="*/ 1077070 h 1469248"/>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53047 w 1504055"/>
                <a:gd name="connsiteY8" fmla="*/ 1128276 h 1470595"/>
                <a:gd name="connsiteX9" fmla="*/ 1499351 w 1504055"/>
                <a:gd name="connsiteY9" fmla="*/ 1077070 h 1470595"/>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79188 w 1504055"/>
                <a:gd name="connsiteY8" fmla="*/ 1152170 h 1470595"/>
                <a:gd name="connsiteX9" fmla="*/ 1499351 w 1504055"/>
                <a:gd name="connsiteY9" fmla="*/ 1077070 h 1470595"/>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63503 w 1504055"/>
                <a:gd name="connsiteY8" fmla="*/ 1116328 h 1470595"/>
                <a:gd name="connsiteX9" fmla="*/ 1499351 w 1504055"/>
                <a:gd name="connsiteY9" fmla="*/ 1077070 h 1470595"/>
                <a:gd name="connsiteX0" fmla="*/ 1499351 w 1504055"/>
                <a:gd name="connsiteY0" fmla="*/ 1077070 h 1478390"/>
                <a:gd name="connsiteX1" fmla="*/ 1433514 w 1504055"/>
                <a:gd name="connsiteY1" fmla="*/ 996603 h 1478390"/>
                <a:gd name="connsiteX2" fmla="*/ 1484721 w 1504055"/>
                <a:gd name="connsiteY2" fmla="*/ 557691 h 1478390"/>
                <a:gd name="connsiteX3" fmla="*/ 914135 w 1504055"/>
                <a:gd name="connsiteY3" fmla="*/ 9051 h 1478390"/>
                <a:gd name="connsiteX4" fmla="*/ 109463 w 1504055"/>
                <a:gd name="connsiteY4" fmla="*/ 323604 h 1478390"/>
                <a:gd name="connsiteX5" fmla="*/ 58257 w 1504055"/>
                <a:gd name="connsiteY5" fmla="*/ 1047809 h 1478390"/>
                <a:gd name="connsiteX6" fmla="*/ 584951 w 1504055"/>
                <a:gd name="connsiteY6" fmla="*/ 1464775 h 1478390"/>
                <a:gd name="connsiteX7" fmla="*/ 1216126 w 1504055"/>
                <a:gd name="connsiteY7" fmla="*/ 1325665 h 1478390"/>
                <a:gd name="connsiteX8" fmla="*/ 1363503 w 1504055"/>
                <a:gd name="connsiteY8" fmla="*/ 1116328 h 1478390"/>
                <a:gd name="connsiteX9" fmla="*/ 1499351 w 1504055"/>
                <a:gd name="connsiteY9" fmla="*/ 1077070 h 1478390"/>
                <a:gd name="connsiteX0" fmla="*/ 1469291 w 1473995"/>
                <a:gd name="connsiteY0" fmla="*/ 1077774 h 1479094"/>
                <a:gd name="connsiteX1" fmla="*/ 1403454 w 1473995"/>
                <a:gd name="connsiteY1" fmla="*/ 997307 h 1479094"/>
                <a:gd name="connsiteX2" fmla="*/ 1454661 w 1473995"/>
                <a:gd name="connsiteY2" fmla="*/ 558395 h 1479094"/>
                <a:gd name="connsiteX3" fmla="*/ 884075 w 1473995"/>
                <a:gd name="connsiteY3" fmla="*/ 9755 h 1479094"/>
                <a:gd name="connsiteX4" fmla="*/ 157822 w 1473995"/>
                <a:gd name="connsiteY4" fmla="*/ 270543 h 1479094"/>
                <a:gd name="connsiteX5" fmla="*/ 28197 w 1473995"/>
                <a:gd name="connsiteY5" fmla="*/ 1048513 h 1479094"/>
                <a:gd name="connsiteX6" fmla="*/ 554891 w 1473995"/>
                <a:gd name="connsiteY6" fmla="*/ 1465479 h 1479094"/>
                <a:gd name="connsiteX7" fmla="*/ 1186066 w 1473995"/>
                <a:gd name="connsiteY7" fmla="*/ 1326369 h 1479094"/>
                <a:gd name="connsiteX8" fmla="*/ 1333443 w 1473995"/>
                <a:gd name="connsiteY8" fmla="*/ 1117032 h 1479094"/>
                <a:gd name="connsiteX9" fmla="*/ 1469291 w 1473995"/>
                <a:gd name="connsiteY9" fmla="*/ 1077774 h 1479094"/>
                <a:gd name="connsiteX0" fmla="*/ 1469291 w 1470678"/>
                <a:gd name="connsiteY0" fmla="*/ 1072456 h 1473776"/>
                <a:gd name="connsiteX1" fmla="*/ 1403454 w 1470678"/>
                <a:gd name="connsiteY1" fmla="*/ 991989 h 1473776"/>
                <a:gd name="connsiteX2" fmla="*/ 1397155 w 1470678"/>
                <a:gd name="connsiteY2" fmla="*/ 439568 h 1473776"/>
                <a:gd name="connsiteX3" fmla="*/ 884075 w 1470678"/>
                <a:gd name="connsiteY3" fmla="*/ 4437 h 1473776"/>
                <a:gd name="connsiteX4" fmla="*/ 157822 w 1470678"/>
                <a:gd name="connsiteY4" fmla="*/ 265225 h 1473776"/>
                <a:gd name="connsiteX5" fmla="*/ 28197 w 1470678"/>
                <a:gd name="connsiteY5" fmla="*/ 1043195 h 1473776"/>
                <a:gd name="connsiteX6" fmla="*/ 554891 w 1470678"/>
                <a:gd name="connsiteY6" fmla="*/ 1460161 h 1473776"/>
                <a:gd name="connsiteX7" fmla="*/ 1186066 w 1470678"/>
                <a:gd name="connsiteY7" fmla="*/ 1321051 h 1473776"/>
                <a:gd name="connsiteX8" fmla="*/ 1333443 w 1470678"/>
                <a:gd name="connsiteY8" fmla="*/ 1111714 h 1473776"/>
                <a:gd name="connsiteX9" fmla="*/ 1469291 w 1470678"/>
                <a:gd name="connsiteY9" fmla="*/ 1072456 h 1473776"/>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9291 w 1470632"/>
                <a:gd name="connsiteY0" fmla="*/ 1077469 h 1478789"/>
                <a:gd name="connsiteX1" fmla="*/ 1403454 w 1470632"/>
                <a:gd name="connsiteY1" fmla="*/ 997002 h 1478789"/>
                <a:gd name="connsiteX2" fmla="*/ 1412838 w 1470632"/>
                <a:gd name="connsiteY2" fmla="*/ 444581 h 1478789"/>
                <a:gd name="connsiteX3" fmla="*/ 884075 w 1470632"/>
                <a:gd name="connsiteY3" fmla="*/ 9450 h 1478789"/>
                <a:gd name="connsiteX4" fmla="*/ 157822 w 1470632"/>
                <a:gd name="connsiteY4" fmla="*/ 270238 h 1478789"/>
                <a:gd name="connsiteX5" fmla="*/ 28197 w 1470632"/>
                <a:gd name="connsiteY5" fmla="*/ 1048208 h 1478789"/>
                <a:gd name="connsiteX6" fmla="*/ 554891 w 1470632"/>
                <a:gd name="connsiteY6" fmla="*/ 1465174 h 1478789"/>
                <a:gd name="connsiteX7" fmla="*/ 1186066 w 1470632"/>
                <a:gd name="connsiteY7" fmla="*/ 1326064 h 1478789"/>
                <a:gd name="connsiteX8" fmla="*/ 1333443 w 1470632"/>
                <a:gd name="connsiteY8" fmla="*/ 1116727 h 1478789"/>
                <a:gd name="connsiteX9" fmla="*/ 1469291 w 1470632"/>
                <a:gd name="connsiteY9" fmla="*/ 1077469 h 1478789"/>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7240 w 1468581"/>
                <a:gd name="connsiteY0" fmla="*/ 1055025 h 1456345"/>
                <a:gd name="connsiteX1" fmla="*/ 1401403 w 1468581"/>
                <a:gd name="connsiteY1" fmla="*/ 974558 h 1456345"/>
                <a:gd name="connsiteX2" fmla="*/ 1410787 w 1468581"/>
                <a:gd name="connsiteY2" fmla="*/ 422137 h 1456345"/>
                <a:gd name="connsiteX3" fmla="*/ 808835 w 1468581"/>
                <a:gd name="connsiteY3" fmla="*/ 4928 h 1456345"/>
                <a:gd name="connsiteX4" fmla="*/ 155771 w 1468581"/>
                <a:gd name="connsiteY4" fmla="*/ 247794 h 1456345"/>
                <a:gd name="connsiteX5" fmla="*/ 26146 w 1468581"/>
                <a:gd name="connsiteY5" fmla="*/ 1025764 h 1456345"/>
                <a:gd name="connsiteX6" fmla="*/ 552840 w 1468581"/>
                <a:gd name="connsiteY6" fmla="*/ 1442730 h 1456345"/>
                <a:gd name="connsiteX7" fmla="*/ 1184015 w 1468581"/>
                <a:gd name="connsiteY7" fmla="*/ 1303620 h 1456345"/>
                <a:gd name="connsiteX8" fmla="*/ 1331392 w 1468581"/>
                <a:gd name="connsiteY8" fmla="*/ 1094283 h 1456345"/>
                <a:gd name="connsiteX9" fmla="*/ 1467240 w 1468581"/>
                <a:gd name="connsiteY9" fmla="*/ 1055025 h 1456345"/>
                <a:gd name="connsiteX0" fmla="*/ 1468237 w 1469578"/>
                <a:gd name="connsiteY0" fmla="*/ 1066635 h 1467955"/>
                <a:gd name="connsiteX1" fmla="*/ 1402400 w 1469578"/>
                <a:gd name="connsiteY1" fmla="*/ 986168 h 1467955"/>
                <a:gd name="connsiteX2" fmla="*/ 1411784 w 1469578"/>
                <a:gd name="connsiteY2" fmla="*/ 433747 h 1467955"/>
                <a:gd name="connsiteX3" fmla="*/ 846428 w 1469578"/>
                <a:gd name="connsiteY3" fmla="*/ 4588 h 1467955"/>
                <a:gd name="connsiteX4" fmla="*/ 156768 w 1469578"/>
                <a:gd name="connsiteY4" fmla="*/ 259404 h 1467955"/>
                <a:gd name="connsiteX5" fmla="*/ 27143 w 1469578"/>
                <a:gd name="connsiteY5" fmla="*/ 1037374 h 1467955"/>
                <a:gd name="connsiteX6" fmla="*/ 553837 w 1469578"/>
                <a:gd name="connsiteY6" fmla="*/ 1454340 h 1467955"/>
                <a:gd name="connsiteX7" fmla="*/ 1185012 w 1469578"/>
                <a:gd name="connsiteY7" fmla="*/ 1315230 h 1467955"/>
                <a:gd name="connsiteX8" fmla="*/ 1332389 w 1469578"/>
                <a:gd name="connsiteY8" fmla="*/ 1105893 h 1467955"/>
                <a:gd name="connsiteX9" fmla="*/ 1468237 w 1469578"/>
                <a:gd name="connsiteY9" fmla="*/ 1066635 h 1467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69578" h="1467955">
                  <a:moveTo>
                    <a:pt x="1468237" y="1066635"/>
                  </a:moveTo>
                  <a:cubicBezTo>
                    <a:pt x="1479905" y="1046681"/>
                    <a:pt x="1411809" y="1091649"/>
                    <a:pt x="1402400" y="986168"/>
                  </a:cubicBezTo>
                  <a:cubicBezTo>
                    <a:pt x="1392991" y="880687"/>
                    <a:pt x="1504446" y="597344"/>
                    <a:pt x="1411784" y="433747"/>
                  </a:cubicBezTo>
                  <a:cubicBezTo>
                    <a:pt x="1319122" y="270150"/>
                    <a:pt x="1181070" y="33645"/>
                    <a:pt x="846428" y="4588"/>
                  </a:cubicBezTo>
                  <a:cubicBezTo>
                    <a:pt x="511786" y="-24469"/>
                    <a:pt x="293315" y="87273"/>
                    <a:pt x="156768" y="259404"/>
                  </a:cubicBezTo>
                  <a:cubicBezTo>
                    <a:pt x="20221" y="431535"/>
                    <a:pt x="-39035" y="838218"/>
                    <a:pt x="27143" y="1037374"/>
                  </a:cubicBezTo>
                  <a:cubicBezTo>
                    <a:pt x="93321" y="1236530"/>
                    <a:pt x="360859" y="1408031"/>
                    <a:pt x="553837" y="1454340"/>
                  </a:cubicBezTo>
                  <a:cubicBezTo>
                    <a:pt x="746815" y="1500649"/>
                    <a:pt x="1064311" y="1422520"/>
                    <a:pt x="1185012" y="1315230"/>
                  </a:cubicBezTo>
                  <a:cubicBezTo>
                    <a:pt x="1313028" y="1259147"/>
                    <a:pt x="1285185" y="1147325"/>
                    <a:pt x="1332389" y="1105893"/>
                  </a:cubicBezTo>
                  <a:cubicBezTo>
                    <a:pt x="1379593" y="1064461"/>
                    <a:pt x="1456569" y="1086589"/>
                    <a:pt x="1468237" y="1066635"/>
                  </a:cubicBezTo>
                  <a:close/>
                </a:path>
              </a:pathLst>
            </a:custGeom>
            <a:solidFill>
              <a:srgbClr val="FF71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Subtitle 2"/>
          <p:cNvSpPr>
            <a:spLocks noGrp="1"/>
          </p:cNvSpPr>
          <p:nvPr>
            <p:ph type="subTitle" idx="1"/>
          </p:nvPr>
        </p:nvSpPr>
        <p:spPr>
          <a:xfrm>
            <a:off x="4729124" y="2531370"/>
            <a:ext cx="1307592" cy="830469"/>
          </a:xfrm>
        </p:spPr>
        <p:txBody>
          <a:bodyPr>
            <a:noAutofit/>
          </a:bodyPr>
          <a:lstStyle/>
          <a:p>
            <a:r>
              <a:rPr lang="en-US" sz="4000" b="1" i="1" u="sng" dirty="0">
                <a:solidFill>
                  <a:srgbClr val="FF0000"/>
                </a:solidFill>
              </a:rPr>
              <a:t>No!</a:t>
            </a:r>
          </a:p>
        </p:txBody>
      </p:sp>
    </p:spTree>
    <p:extLst>
      <p:ext uri="{BB962C8B-B14F-4D97-AF65-F5344CB8AC3E}">
        <p14:creationId xmlns:p14="http://schemas.microsoft.com/office/powerpoint/2010/main" val="4281153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a:t>
            </a:r>
          </a:p>
        </p:txBody>
      </p:sp>
      <p:sp>
        <p:nvSpPr>
          <p:cNvPr id="3" name="Content Placeholder 2"/>
          <p:cNvSpPr>
            <a:spLocks noGrp="1"/>
          </p:cNvSpPr>
          <p:nvPr>
            <p:ph idx="1"/>
          </p:nvPr>
        </p:nvSpPr>
        <p:spPr>
          <a:xfrm>
            <a:off x="457200" y="1600200"/>
            <a:ext cx="8229600" cy="4525963"/>
          </a:xfrm>
        </p:spPr>
        <p:txBody>
          <a:bodyPr>
            <a:normAutofit/>
          </a:bodyPr>
          <a:lstStyle/>
          <a:p>
            <a:r>
              <a:rPr lang="en-US" dirty="0">
                <a:effectLst/>
              </a:rPr>
              <a:t>Chemical Hygiene Standard 29 CFR 1910.1450</a:t>
            </a:r>
          </a:p>
          <a:p>
            <a:pPr lvl="1"/>
            <a:r>
              <a:rPr lang="en-US" b="1" cap="small" dirty="0">
                <a:effectLst/>
              </a:rPr>
              <a:t>Appendix A - National Research Council Recommendations Concerning Chemical Hygiene In Laboratories (Non-Mandatory) </a:t>
            </a:r>
            <a:r>
              <a:rPr lang="en-US" dirty="0">
                <a:effectLst/>
              </a:rPr>
              <a:t> </a:t>
            </a:r>
          </a:p>
          <a:p>
            <a:pPr lvl="2"/>
            <a:r>
              <a:rPr lang="en-US" b="1" dirty="0">
                <a:effectLst/>
              </a:rPr>
              <a:t>1. General Rules for Laboratory Work With Chemicals </a:t>
            </a:r>
          </a:p>
          <a:p>
            <a:pPr lvl="3"/>
            <a:r>
              <a:rPr lang="en-US" b="1" dirty="0">
                <a:effectLst/>
              </a:rPr>
              <a:t>k. </a:t>
            </a:r>
            <a:r>
              <a:rPr lang="en-US" b="1" i="1" u="sng" dirty="0">
                <a:effectLst/>
              </a:rPr>
              <a:t>Eating, drinking, smoking, gum chewing, applying cosmetics, and taking medicine </a:t>
            </a:r>
            <a:r>
              <a:rPr lang="en-US" dirty="0">
                <a:effectLst/>
              </a:rPr>
              <a:t>in laboratories where hazardous chemicals are used or stored should be </a:t>
            </a:r>
            <a:r>
              <a:rPr lang="en-US" b="1" i="1" u="sng" dirty="0">
                <a:effectLst/>
              </a:rPr>
              <a:t>strictly prohibited</a:t>
            </a:r>
            <a:r>
              <a:rPr lang="en-US" dirty="0">
                <a:effectLst/>
              </a:rPr>
              <a:t>.</a:t>
            </a:r>
          </a:p>
        </p:txBody>
      </p:sp>
      <p:sp>
        <p:nvSpPr>
          <p:cNvPr id="4" name="TextBox 3"/>
          <p:cNvSpPr txBox="1"/>
          <p:nvPr/>
        </p:nvSpPr>
        <p:spPr>
          <a:xfrm>
            <a:off x="1060704" y="5465323"/>
            <a:ext cx="7161581" cy="400110"/>
          </a:xfrm>
          <a:prstGeom prst="rect">
            <a:avLst/>
          </a:prstGeom>
          <a:solidFill>
            <a:srgbClr val="FFFF00"/>
          </a:solid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US" sz="2000" dirty="0"/>
              <a:t>Enforced by OSHA – Occupational Safety and Health Administration</a:t>
            </a:r>
          </a:p>
        </p:txBody>
      </p:sp>
    </p:spTree>
    <p:extLst>
      <p:ext uri="{BB962C8B-B14F-4D97-AF65-F5344CB8AC3E}">
        <p14:creationId xmlns:p14="http://schemas.microsoft.com/office/powerpoint/2010/main" val="213398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615"/>
            <a:ext cx="8229600" cy="1143000"/>
          </a:xfrm>
        </p:spPr>
        <p:txBody>
          <a:bodyPr/>
          <a:lstStyle/>
          <a:p>
            <a:r>
              <a:rPr lang="en-US" dirty="0"/>
              <a:t>What is 29 CFR 1910.1450</a:t>
            </a:r>
          </a:p>
        </p:txBody>
      </p:sp>
      <p:pic>
        <p:nvPicPr>
          <p:cNvPr id="4" name="Picture 3"/>
          <p:cNvPicPr>
            <a:picLocks noChangeAspect="1"/>
          </p:cNvPicPr>
          <p:nvPr/>
        </p:nvPicPr>
        <p:blipFill rotWithShape="1">
          <a:blip r:embed="rId3"/>
          <a:srcRect b="9723"/>
          <a:stretch/>
        </p:blipFill>
        <p:spPr>
          <a:xfrm>
            <a:off x="2040753" y="1032218"/>
            <a:ext cx="2491035" cy="4718154"/>
          </a:xfrm>
          <a:prstGeom prst="rect">
            <a:avLst/>
          </a:prstGeom>
        </p:spPr>
      </p:pic>
      <p:sp>
        <p:nvSpPr>
          <p:cNvPr id="5" name="Rectangle 4"/>
          <p:cNvSpPr/>
          <p:nvPr/>
        </p:nvSpPr>
        <p:spPr>
          <a:xfrm>
            <a:off x="6687803" y="603621"/>
            <a:ext cx="184731" cy="369332"/>
          </a:xfrm>
          <a:prstGeom prst="rect">
            <a:avLst/>
          </a:prstGeom>
        </p:spPr>
        <p:txBody>
          <a:bodyPr wrap="none">
            <a:spAutoFit/>
          </a:bodyPr>
          <a:lstStyle/>
          <a:p>
            <a:endParaRPr lang="en-US" dirty="0"/>
          </a:p>
        </p:txBody>
      </p:sp>
      <p:sp>
        <p:nvSpPr>
          <p:cNvPr id="6" name="TextBox 5"/>
          <p:cNvSpPr txBox="1"/>
          <p:nvPr/>
        </p:nvSpPr>
        <p:spPr>
          <a:xfrm>
            <a:off x="90282" y="1075940"/>
            <a:ext cx="1831292" cy="4278094"/>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rtlCol="0">
            <a:spAutoFit/>
          </a:bodyPr>
          <a:lstStyle/>
          <a:p>
            <a:r>
              <a:rPr lang="en-US" sz="1600" b="1" i="1" dirty="0"/>
              <a:t>Code of Federal Regulations</a:t>
            </a:r>
            <a:r>
              <a:rPr lang="en-US" sz="1600" dirty="0"/>
              <a:t> (</a:t>
            </a:r>
            <a:r>
              <a:rPr lang="en-US" sz="1600" b="1" i="1" dirty="0"/>
              <a:t>CFR</a:t>
            </a:r>
            <a:r>
              <a:rPr lang="en-US" sz="1600" dirty="0"/>
              <a:t>) is the codification of the general and permanent rules and regulations by the executive departments and agencies of the </a:t>
            </a:r>
            <a:r>
              <a:rPr lang="en-US" sz="1600" dirty="0">
                <a:hlinkClick r:id="rId4" tooltip="Federal government of the United States"/>
              </a:rPr>
              <a:t>federal government of the United States</a:t>
            </a:r>
            <a:r>
              <a:rPr lang="en-US" sz="1600" dirty="0"/>
              <a:t>.</a:t>
            </a:r>
          </a:p>
          <a:p>
            <a:r>
              <a:rPr lang="en-US" sz="1600" dirty="0"/>
              <a:t>169,301 pages</a:t>
            </a:r>
          </a:p>
          <a:p>
            <a:endParaRPr lang="en-US" sz="1600" dirty="0"/>
          </a:p>
        </p:txBody>
      </p:sp>
      <p:pic>
        <p:nvPicPr>
          <p:cNvPr id="16" name="Picture 15"/>
          <p:cNvPicPr>
            <a:picLocks noChangeAspect="1"/>
          </p:cNvPicPr>
          <p:nvPr/>
        </p:nvPicPr>
        <p:blipFill rotWithShape="1">
          <a:blip r:embed="rId3"/>
          <a:srcRect t="54747" r="51773" b="29202"/>
          <a:stretch/>
        </p:blipFill>
        <p:spPr>
          <a:xfrm>
            <a:off x="2218331" y="2742199"/>
            <a:ext cx="2524592" cy="2759713"/>
          </a:xfrm>
          <a:prstGeom prst="rect">
            <a:avLst/>
          </a:prstGeom>
        </p:spPr>
      </p:pic>
      <p:pic>
        <p:nvPicPr>
          <p:cNvPr id="17" name="Picture 16"/>
          <p:cNvPicPr>
            <a:picLocks noChangeAspect="1"/>
          </p:cNvPicPr>
          <p:nvPr/>
        </p:nvPicPr>
        <p:blipFill rotWithShape="1">
          <a:blip r:embed="rId5"/>
          <a:srcRect l="17212"/>
          <a:stretch/>
        </p:blipFill>
        <p:spPr>
          <a:xfrm>
            <a:off x="5173676" y="972954"/>
            <a:ext cx="2968142" cy="2721964"/>
          </a:xfrm>
          <a:prstGeom prst="rect">
            <a:avLst/>
          </a:prstGeom>
        </p:spPr>
      </p:pic>
      <p:pic>
        <p:nvPicPr>
          <p:cNvPr id="21" name="Picture 20"/>
          <p:cNvPicPr>
            <a:picLocks noChangeAspect="1"/>
          </p:cNvPicPr>
          <p:nvPr/>
        </p:nvPicPr>
        <p:blipFill rotWithShape="1">
          <a:blip r:embed="rId6"/>
          <a:srcRect l="9272" t="50841" r="27089" b="16970"/>
          <a:stretch/>
        </p:blipFill>
        <p:spPr>
          <a:xfrm>
            <a:off x="5115809" y="3743054"/>
            <a:ext cx="3976382" cy="1208014"/>
          </a:xfrm>
          <a:prstGeom prst="rect">
            <a:avLst/>
          </a:prstGeom>
        </p:spPr>
      </p:pic>
      <p:cxnSp>
        <p:nvCxnSpPr>
          <p:cNvPr id="9" name="Straight Arrow Connector 8"/>
          <p:cNvCxnSpPr>
            <a:cxnSpLocks/>
          </p:cNvCxnSpPr>
          <p:nvPr/>
        </p:nvCxnSpPr>
        <p:spPr>
          <a:xfrm>
            <a:off x="1762430" y="2558167"/>
            <a:ext cx="795226" cy="14535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4" name="Picture 23"/>
          <p:cNvPicPr>
            <a:picLocks noChangeAspect="1"/>
          </p:cNvPicPr>
          <p:nvPr/>
        </p:nvPicPr>
        <p:blipFill rotWithShape="1">
          <a:blip r:embed="rId5"/>
          <a:srcRect l="17212" t="47797" r="30874" b="21438"/>
          <a:stretch/>
        </p:blipFill>
        <p:spPr>
          <a:xfrm>
            <a:off x="5236088" y="1565611"/>
            <a:ext cx="3734317" cy="1680157"/>
          </a:xfrm>
          <a:prstGeom prst="rect">
            <a:avLst/>
          </a:prstGeom>
        </p:spPr>
      </p:pic>
      <p:cxnSp>
        <p:nvCxnSpPr>
          <p:cNvPr id="18" name="Straight Arrow Connector 17"/>
          <p:cNvCxnSpPr>
            <a:cxnSpLocks/>
          </p:cNvCxnSpPr>
          <p:nvPr/>
        </p:nvCxnSpPr>
        <p:spPr>
          <a:xfrm flipV="1">
            <a:off x="3286270" y="2341136"/>
            <a:ext cx="2120027" cy="16706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cxnSpLocks/>
          </p:cNvCxnSpPr>
          <p:nvPr/>
        </p:nvCxnSpPr>
        <p:spPr>
          <a:xfrm flipH="1">
            <a:off x="5288074" y="2404748"/>
            <a:ext cx="130772" cy="22429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083D8FC3-CD72-4DAC-9816-68AA6EF2C341}"/>
              </a:ext>
            </a:extLst>
          </p:cNvPr>
          <p:cNvSpPr txBox="1"/>
          <p:nvPr/>
        </p:nvSpPr>
        <p:spPr>
          <a:xfrm>
            <a:off x="5115809" y="5012150"/>
            <a:ext cx="3937909" cy="954107"/>
          </a:xfrm>
          <a:prstGeom prst="rect">
            <a:avLst/>
          </a:prstGeom>
          <a:solidFill>
            <a:srgbClr val="FFFF00"/>
          </a:solidFill>
        </p:spPr>
        <p:txBody>
          <a:bodyPr wrap="square" rtlCol="0">
            <a:spAutoFit/>
          </a:bodyPr>
          <a:lstStyle/>
          <a:p>
            <a:r>
              <a:rPr lang="en-US" sz="1400" dirty="0"/>
              <a:t>Eating, drinking, smoking, gum chewing, applying cosmetics, and taking medicine in laboratories where </a:t>
            </a:r>
            <a:r>
              <a:rPr lang="en-US" sz="1400" dirty="0">
                <a:hlinkClick r:id="rId7"/>
              </a:rPr>
              <a:t>hazardous chemicals</a:t>
            </a:r>
            <a:r>
              <a:rPr lang="en-US" sz="1400" dirty="0"/>
              <a:t> are </a:t>
            </a:r>
            <a:r>
              <a:rPr lang="en-US" sz="1400" dirty="0">
                <a:hlinkClick r:id="rId8"/>
              </a:rPr>
              <a:t>used</a:t>
            </a:r>
            <a:r>
              <a:rPr lang="en-US" sz="1400" dirty="0"/>
              <a:t> or stored should be strictly prohibited.</a:t>
            </a:r>
          </a:p>
        </p:txBody>
      </p:sp>
      <p:cxnSp>
        <p:nvCxnSpPr>
          <p:cNvPr id="33" name="Straight Arrow Connector 32"/>
          <p:cNvCxnSpPr>
            <a:cxnSpLocks/>
          </p:cNvCxnSpPr>
          <p:nvPr/>
        </p:nvCxnSpPr>
        <p:spPr>
          <a:xfrm>
            <a:off x="5325679" y="4684446"/>
            <a:ext cx="1199479" cy="4123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96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963" y="368948"/>
            <a:ext cx="6377940" cy="1293028"/>
          </a:xfrm>
        </p:spPr>
        <p:txBody>
          <a:bodyPr/>
          <a:lstStyle/>
          <a:p>
            <a:r>
              <a:rPr lang="en-US" dirty="0"/>
              <a:t>Why This Prohibition?</a:t>
            </a:r>
          </a:p>
        </p:txBody>
      </p:sp>
      <p:sp>
        <p:nvSpPr>
          <p:cNvPr id="7" name="TextBox 6"/>
          <p:cNvSpPr txBox="1"/>
          <p:nvPr/>
        </p:nvSpPr>
        <p:spPr>
          <a:xfrm>
            <a:off x="209015" y="1392661"/>
            <a:ext cx="8340625" cy="1938992"/>
          </a:xfrm>
          <a:prstGeom prst="rect">
            <a:avLst/>
          </a:prstGeom>
          <a:noFill/>
        </p:spPr>
        <p:txBody>
          <a:bodyPr wrap="square" rtlCol="0">
            <a:spAutoFit/>
          </a:bodyPr>
          <a:lstStyle/>
          <a:p>
            <a:r>
              <a:rPr lang="en-US" sz="2400" dirty="0"/>
              <a:t>Avoid cross-contamination and ingestion:</a:t>
            </a:r>
          </a:p>
          <a:p>
            <a:pPr marL="285750" indent="-285750">
              <a:buFont typeface="Arial" panose="020B0604020202020204" pitchFamily="34" charset="0"/>
              <a:buChar char="•"/>
            </a:pPr>
            <a:r>
              <a:rPr lang="en-US" sz="2400" dirty="0"/>
              <a:t>Airborne materials settling out or condensing on food surfaces and utensils</a:t>
            </a:r>
          </a:p>
          <a:p>
            <a:pPr marL="285750" indent="-285750">
              <a:buFont typeface="Arial" panose="020B0604020202020204" pitchFamily="34" charset="0"/>
              <a:buChar char="•"/>
            </a:pPr>
            <a:r>
              <a:rPr lang="en-US" sz="2400" dirty="0"/>
              <a:t>Consumable items placed on a contaminated surfaces</a:t>
            </a:r>
          </a:p>
          <a:p>
            <a:pPr marL="285750" indent="-285750">
              <a:buFont typeface="Arial" panose="020B0604020202020204" pitchFamily="34" charset="0"/>
              <a:buChar char="•"/>
            </a:pPr>
            <a:r>
              <a:rPr lang="en-US" sz="2400" dirty="0"/>
              <a:t>Contaminated gloves used to handle food</a:t>
            </a:r>
          </a:p>
        </p:txBody>
      </p:sp>
      <p:pic>
        <p:nvPicPr>
          <p:cNvPr id="27" name="Content Placeholder 26" descr="A close up of a bottle&#10;&#10;Description automatically generated">
            <a:extLst>
              <a:ext uri="{FF2B5EF4-FFF2-40B4-BE49-F238E27FC236}">
                <a16:creationId xmlns:a16="http://schemas.microsoft.com/office/drawing/2014/main" id="{B26C1135-00AA-4FC4-B33D-2945F89ACA07}"/>
              </a:ext>
            </a:extLst>
          </p:cNvPr>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l="15617" r="18116"/>
          <a:stretch/>
        </p:blipFill>
        <p:spPr>
          <a:xfrm rot="5400000">
            <a:off x="1177957" y="3279686"/>
            <a:ext cx="2420317" cy="2739264"/>
          </a:xfrm>
        </p:spPr>
      </p:pic>
      <p:pic>
        <p:nvPicPr>
          <p:cNvPr id="25" name="Graphic 24" descr="Burger and Drink">
            <a:extLst>
              <a:ext uri="{FF2B5EF4-FFF2-40B4-BE49-F238E27FC236}">
                <a16:creationId xmlns:a16="http://schemas.microsoft.com/office/drawing/2014/main" id="{E49BE9D9-268E-4AD3-A166-8AB6845AEC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63165" y="3259725"/>
            <a:ext cx="2205614" cy="2205614"/>
          </a:xfrm>
          <a:prstGeom prst="rect">
            <a:avLst/>
          </a:prstGeom>
        </p:spPr>
      </p:pic>
      <p:cxnSp>
        <p:nvCxnSpPr>
          <p:cNvPr id="12" name="Straight Arrow Connector 11"/>
          <p:cNvCxnSpPr>
            <a:cxnSpLocks/>
          </p:cNvCxnSpPr>
          <p:nvPr/>
        </p:nvCxnSpPr>
        <p:spPr>
          <a:xfrm>
            <a:off x="3801639" y="4702099"/>
            <a:ext cx="1670131"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0" name="&quot;Not Allowed&quot; Symbol 29">
            <a:extLst>
              <a:ext uri="{FF2B5EF4-FFF2-40B4-BE49-F238E27FC236}">
                <a16:creationId xmlns:a16="http://schemas.microsoft.com/office/drawing/2014/main" id="{0F46643B-DDA1-4414-8E75-1EB21AA758BC}"/>
              </a:ext>
            </a:extLst>
          </p:cNvPr>
          <p:cNvSpPr/>
          <p:nvPr/>
        </p:nvSpPr>
        <p:spPr>
          <a:xfrm>
            <a:off x="4066896" y="4188464"/>
            <a:ext cx="1046430" cy="1027270"/>
          </a:xfrm>
          <a:prstGeom prst="noSmoking">
            <a:avLst>
              <a:gd name="adj" fmla="val 1553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3355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What if gum is placed into the mouth before entering the lab?</a:t>
            </a:r>
          </a:p>
        </p:txBody>
      </p:sp>
      <p:sp>
        <p:nvSpPr>
          <p:cNvPr id="3" name="Content Placeholder 2"/>
          <p:cNvSpPr>
            <a:spLocks noGrp="1"/>
          </p:cNvSpPr>
          <p:nvPr>
            <p:ph idx="1"/>
          </p:nvPr>
        </p:nvSpPr>
        <p:spPr/>
        <p:txBody>
          <a:bodyPr>
            <a:normAutofit/>
          </a:bodyPr>
          <a:lstStyle/>
          <a:p>
            <a:r>
              <a:rPr lang="en-US" dirty="0"/>
              <a:t>The answer is </a:t>
            </a:r>
            <a:r>
              <a:rPr lang="en-US" b="1" i="1" u="sng" dirty="0"/>
              <a:t>NO</a:t>
            </a:r>
            <a:r>
              <a:rPr lang="en-US" dirty="0"/>
              <a:t>. </a:t>
            </a:r>
          </a:p>
          <a:p>
            <a:r>
              <a:rPr lang="en-US" dirty="0"/>
              <a:t>While you might be able to show the safety officer you are putting it in your mouth outside of the lab, you would not be able to prove that to an inspector. </a:t>
            </a:r>
          </a:p>
          <a:p>
            <a:r>
              <a:rPr lang="en-US" dirty="0"/>
              <a:t>Also, this opens the door to many potential problems if you allow a practice that essentially violates common lab regulation.</a:t>
            </a:r>
          </a:p>
        </p:txBody>
      </p:sp>
    </p:spTree>
    <p:extLst>
      <p:ext uri="{BB962C8B-B14F-4D97-AF65-F5344CB8AC3E}">
        <p14:creationId xmlns:p14="http://schemas.microsoft.com/office/powerpoint/2010/main" val="144406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What if gum is placed into the mouth before entering the lab?</a:t>
            </a:r>
          </a:p>
        </p:txBody>
      </p:sp>
      <p:sp>
        <p:nvSpPr>
          <p:cNvPr id="3" name="Content Placeholder 2"/>
          <p:cNvSpPr>
            <a:spLocks noGrp="1"/>
          </p:cNvSpPr>
          <p:nvPr>
            <p:ph idx="1"/>
          </p:nvPr>
        </p:nvSpPr>
        <p:spPr/>
        <p:txBody>
          <a:bodyPr>
            <a:normAutofit/>
          </a:bodyPr>
          <a:lstStyle/>
          <a:p>
            <a:r>
              <a:rPr lang="en-US" dirty="0"/>
              <a:t>The answer is still </a:t>
            </a:r>
            <a:r>
              <a:rPr lang="en-US" b="1" i="1" u="sng" dirty="0"/>
              <a:t>NO</a:t>
            </a:r>
            <a:r>
              <a:rPr lang="en-US" dirty="0"/>
              <a:t>. </a:t>
            </a:r>
          </a:p>
          <a:p>
            <a:r>
              <a:rPr lang="en-US" dirty="0"/>
              <a:t>When you chew gum you are tempted to smack or blow bubbles. May result in touching gum.</a:t>
            </a:r>
          </a:p>
          <a:p>
            <a:r>
              <a:rPr lang="en-US" dirty="0"/>
              <a:t>May distract you</a:t>
            </a:r>
          </a:p>
        </p:txBody>
      </p:sp>
      <p:grpSp>
        <p:nvGrpSpPr>
          <p:cNvPr id="5" name="Group 4">
            <a:extLst>
              <a:ext uri="{FF2B5EF4-FFF2-40B4-BE49-F238E27FC236}">
                <a16:creationId xmlns:a16="http://schemas.microsoft.com/office/drawing/2014/main" id="{7F6FE99C-92FE-4950-A2C7-7E826D58B3CC}"/>
              </a:ext>
            </a:extLst>
          </p:cNvPr>
          <p:cNvGrpSpPr/>
          <p:nvPr/>
        </p:nvGrpSpPr>
        <p:grpSpPr>
          <a:xfrm>
            <a:off x="4162921" y="3500051"/>
            <a:ext cx="2142781" cy="2213120"/>
            <a:chOff x="1409372" y="1413958"/>
            <a:chExt cx="517404" cy="627573"/>
          </a:xfrm>
        </p:grpSpPr>
        <p:cxnSp>
          <p:nvCxnSpPr>
            <p:cNvPr id="7" name="Straight Connector 6">
              <a:extLst>
                <a:ext uri="{FF2B5EF4-FFF2-40B4-BE49-F238E27FC236}">
                  <a16:creationId xmlns:a16="http://schemas.microsoft.com/office/drawing/2014/main" id="{D5D3649C-1780-4A04-929D-05850EB1225A}"/>
                </a:ext>
              </a:extLst>
            </p:cNvPr>
            <p:cNvCxnSpPr>
              <a:cxnSpLocks/>
            </p:cNvCxnSpPr>
            <p:nvPr/>
          </p:nvCxnSpPr>
          <p:spPr>
            <a:xfrm flipV="1">
              <a:off x="1409372" y="1846204"/>
              <a:ext cx="140151" cy="9298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9891774-7319-4F02-AEB9-FB4654E07EAD}"/>
                </a:ext>
              </a:extLst>
            </p:cNvPr>
            <p:cNvCxnSpPr>
              <a:cxnSpLocks/>
              <a:endCxn id="11" idx="1"/>
            </p:cNvCxnSpPr>
            <p:nvPr/>
          </p:nvCxnSpPr>
          <p:spPr>
            <a:xfrm>
              <a:off x="1658909" y="1750517"/>
              <a:ext cx="203944" cy="17957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F881BE7C-7726-4A9C-9FF1-2EEA95C45019}"/>
                </a:ext>
              </a:extLst>
            </p:cNvPr>
            <p:cNvSpPr/>
            <p:nvPr/>
          </p:nvSpPr>
          <p:spPr>
            <a:xfrm rot="20724576">
              <a:off x="1450613" y="1413958"/>
              <a:ext cx="359371" cy="298419"/>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3162C65-85A0-4779-A13F-021DCBA8D65B}"/>
                </a:ext>
              </a:extLst>
            </p:cNvPr>
            <p:cNvSpPr/>
            <p:nvPr/>
          </p:nvSpPr>
          <p:spPr>
            <a:xfrm rot="19588064">
              <a:off x="1771296" y="1669748"/>
              <a:ext cx="146035" cy="768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ED9C98D-1C68-4FDC-8A29-6D023C6C6C1D}"/>
                </a:ext>
              </a:extLst>
            </p:cNvPr>
            <p:cNvSpPr/>
            <p:nvPr/>
          </p:nvSpPr>
          <p:spPr>
            <a:xfrm rot="2599372">
              <a:off x="1817792" y="1937907"/>
              <a:ext cx="108984" cy="76683"/>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0">
              <a:extLst>
                <a:ext uri="{FF2B5EF4-FFF2-40B4-BE49-F238E27FC236}">
                  <a16:creationId xmlns:a16="http://schemas.microsoft.com/office/drawing/2014/main" id="{4B038219-9BC4-41DF-B0C0-62F299D85A56}"/>
                </a:ext>
              </a:extLst>
            </p:cNvPr>
            <p:cNvSpPr/>
            <p:nvPr/>
          </p:nvSpPr>
          <p:spPr>
            <a:xfrm rot="5400000">
              <a:off x="1481533" y="1783400"/>
              <a:ext cx="297530" cy="218731"/>
            </a:xfrm>
            <a:custGeom>
              <a:avLst/>
              <a:gdLst>
                <a:gd name="connsiteX0" fmla="*/ 0 w 427789"/>
                <a:gd name="connsiteY0" fmla="*/ 109212 h 218424"/>
                <a:gd name="connsiteX1" fmla="*/ 213895 w 427789"/>
                <a:gd name="connsiteY1" fmla="*/ 0 h 218424"/>
                <a:gd name="connsiteX2" fmla="*/ 427790 w 427789"/>
                <a:gd name="connsiteY2" fmla="*/ 109212 h 218424"/>
                <a:gd name="connsiteX3" fmla="*/ 213895 w 427789"/>
                <a:gd name="connsiteY3" fmla="*/ 218424 h 218424"/>
                <a:gd name="connsiteX4" fmla="*/ 0 w 427789"/>
                <a:gd name="connsiteY4" fmla="*/ 109212 h 218424"/>
                <a:gd name="connsiteX0" fmla="*/ 0 w 240631"/>
                <a:gd name="connsiteY0" fmla="*/ 112247 h 224494"/>
                <a:gd name="connsiteX1" fmla="*/ 213895 w 240631"/>
                <a:gd name="connsiteY1" fmla="*/ 3035 h 224494"/>
                <a:gd name="connsiteX2" fmla="*/ 213895 w 240631"/>
                <a:gd name="connsiteY2" fmla="*/ 221459 h 224494"/>
                <a:gd name="connsiteX3" fmla="*/ 0 w 240631"/>
                <a:gd name="connsiteY3" fmla="*/ 112247 h 224494"/>
                <a:gd name="connsiteX0" fmla="*/ 0 w 213895"/>
                <a:gd name="connsiteY0" fmla="*/ 112247 h 224494"/>
                <a:gd name="connsiteX1" fmla="*/ 213895 w 213895"/>
                <a:gd name="connsiteY1" fmla="*/ 3035 h 224494"/>
                <a:gd name="connsiteX2" fmla="*/ 213895 w 213895"/>
                <a:gd name="connsiteY2" fmla="*/ 221459 h 224494"/>
                <a:gd name="connsiteX3" fmla="*/ 0 w 213895"/>
                <a:gd name="connsiteY3" fmla="*/ 112247 h 224494"/>
                <a:gd name="connsiteX0" fmla="*/ 0 w 269927"/>
                <a:gd name="connsiteY0" fmla="*/ 109449 h 221696"/>
                <a:gd name="connsiteX1" fmla="*/ 213895 w 269927"/>
                <a:gd name="connsiteY1" fmla="*/ 237 h 221696"/>
                <a:gd name="connsiteX2" fmla="*/ 213895 w 269927"/>
                <a:gd name="connsiteY2" fmla="*/ 218661 h 221696"/>
                <a:gd name="connsiteX3" fmla="*/ 0 w 269927"/>
                <a:gd name="connsiteY3" fmla="*/ 109449 h 221696"/>
                <a:gd name="connsiteX0" fmla="*/ 0 w 213895"/>
                <a:gd name="connsiteY0" fmla="*/ 109449 h 221696"/>
                <a:gd name="connsiteX1" fmla="*/ 213895 w 213895"/>
                <a:gd name="connsiteY1" fmla="*/ 237 h 221696"/>
                <a:gd name="connsiteX2" fmla="*/ 213895 w 213895"/>
                <a:gd name="connsiteY2" fmla="*/ 218661 h 221696"/>
                <a:gd name="connsiteX3" fmla="*/ 0 w 213895"/>
                <a:gd name="connsiteY3" fmla="*/ 109449 h 221696"/>
                <a:gd name="connsiteX0" fmla="*/ 0 w 272478"/>
                <a:gd name="connsiteY0" fmla="*/ 109449 h 218731"/>
                <a:gd name="connsiteX1" fmla="*/ 213895 w 272478"/>
                <a:gd name="connsiteY1" fmla="*/ 237 h 218731"/>
                <a:gd name="connsiteX2" fmla="*/ 213895 w 272478"/>
                <a:gd name="connsiteY2" fmla="*/ 218661 h 218731"/>
                <a:gd name="connsiteX3" fmla="*/ 0 w 272478"/>
                <a:gd name="connsiteY3" fmla="*/ 109449 h 218731"/>
                <a:gd name="connsiteX0" fmla="*/ 0 w 213895"/>
                <a:gd name="connsiteY0" fmla="*/ 109449 h 218731"/>
                <a:gd name="connsiteX1" fmla="*/ 213895 w 213895"/>
                <a:gd name="connsiteY1" fmla="*/ 237 h 218731"/>
                <a:gd name="connsiteX2" fmla="*/ 213895 w 213895"/>
                <a:gd name="connsiteY2" fmla="*/ 218661 h 218731"/>
                <a:gd name="connsiteX3" fmla="*/ 0 w 213895"/>
                <a:gd name="connsiteY3" fmla="*/ 109449 h 218731"/>
              </a:gdLst>
              <a:ahLst/>
              <a:cxnLst>
                <a:cxn ang="0">
                  <a:pos x="connsiteX0" y="connsiteY0"/>
                </a:cxn>
                <a:cxn ang="0">
                  <a:pos x="connsiteX1" y="connsiteY1"/>
                </a:cxn>
                <a:cxn ang="0">
                  <a:pos x="connsiteX2" y="connsiteY2"/>
                </a:cxn>
                <a:cxn ang="0">
                  <a:pos x="connsiteX3" y="connsiteY3"/>
                </a:cxn>
              </a:cxnLst>
              <a:rect l="l" t="t" r="r" b="b"/>
              <a:pathLst>
                <a:path w="213895" h="218731">
                  <a:moveTo>
                    <a:pt x="0" y="109449"/>
                  </a:moveTo>
                  <a:cubicBezTo>
                    <a:pt x="0" y="49133"/>
                    <a:pt x="87823" y="-3989"/>
                    <a:pt x="213895" y="237"/>
                  </a:cubicBezTo>
                  <a:lnTo>
                    <a:pt x="213895" y="218661"/>
                  </a:lnTo>
                  <a:cubicBezTo>
                    <a:pt x="82082" y="220891"/>
                    <a:pt x="0" y="169765"/>
                    <a:pt x="0" y="109449"/>
                  </a:cubicBezTo>
                  <a:close/>
                </a:path>
              </a:pathLst>
            </a:cu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a:extLst>
                <a:ext uri="{FF2B5EF4-FFF2-40B4-BE49-F238E27FC236}">
                  <a16:creationId xmlns:a16="http://schemas.microsoft.com/office/drawing/2014/main" id="{8EFE531D-DDB6-4843-8F68-119F984AB941}"/>
                </a:ext>
              </a:extLst>
            </p:cNvPr>
            <p:cNvCxnSpPr>
              <a:cxnSpLocks/>
              <a:endCxn id="11" idx="3"/>
            </p:cNvCxnSpPr>
            <p:nvPr/>
          </p:nvCxnSpPr>
          <p:spPr>
            <a:xfrm>
              <a:off x="1409372" y="1939191"/>
              <a:ext cx="416279" cy="3034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B37437D-507B-4118-96C2-03D17F5989FE}"/>
                </a:ext>
              </a:extLst>
            </p:cNvPr>
            <p:cNvCxnSpPr>
              <a:cxnSpLocks/>
              <a:endCxn id="11" idx="1"/>
            </p:cNvCxnSpPr>
            <p:nvPr/>
          </p:nvCxnSpPr>
          <p:spPr>
            <a:xfrm>
              <a:off x="1816842" y="1766250"/>
              <a:ext cx="46011" cy="16383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 name="Freeform: Shape 5">
            <a:extLst>
              <a:ext uri="{FF2B5EF4-FFF2-40B4-BE49-F238E27FC236}">
                <a16:creationId xmlns:a16="http://schemas.microsoft.com/office/drawing/2014/main" id="{2C95D081-A2BB-4769-94EC-D66ACEA517DB}"/>
              </a:ext>
            </a:extLst>
          </p:cNvPr>
          <p:cNvSpPr/>
          <p:nvPr/>
        </p:nvSpPr>
        <p:spPr>
          <a:xfrm flipH="1">
            <a:off x="5544544" y="3480320"/>
            <a:ext cx="739422" cy="952708"/>
          </a:xfrm>
          <a:custGeom>
            <a:avLst/>
            <a:gdLst>
              <a:gd name="connsiteX0" fmla="*/ 1499351 w 1512972"/>
              <a:gd name="connsiteY0" fmla="*/ 1077070 h 1469248"/>
              <a:gd name="connsiteX1" fmla="*/ 1433514 w 1512972"/>
              <a:gd name="connsiteY1" fmla="*/ 996603 h 1469248"/>
              <a:gd name="connsiteX2" fmla="*/ 1484721 w 1512972"/>
              <a:gd name="connsiteY2" fmla="*/ 645473 h 1469248"/>
              <a:gd name="connsiteX3" fmla="*/ 914135 w 1512972"/>
              <a:gd name="connsiteY3" fmla="*/ 9051 h 1469248"/>
              <a:gd name="connsiteX4" fmla="*/ 109463 w 1512972"/>
              <a:gd name="connsiteY4" fmla="*/ 323604 h 1469248"/>
              <a:gd name="connsiteX5" fmla="*/ 58257 w 1512972"/>
              <a:gd name="connsiteY5" fmla="*/ 1047809 h 1469248"/>
              <a:gd name="connsiteX6" fmla="*/ 584951 w 1512972"/>
              <a:gd name="connsiteY6" fmla="*/ 1464775 h 1469248"/>
              <a:gd name="connsiteX7" fmla="*/ 1257950 w 1512972"/>
              <a:gd name="connsiteY7" fmla="*/ 1259950 h 1469248"/>
              <a:gd name="connsiteX8" fmla="*/ 1353047 w 1512972"/>
              <a:gd name="connsiteY8" fmla="*/ 1128276 h 1469248"/>
              <a:gd name="connsiteX9" fmla="*/ 1499351 w 1512972"/>
              <a:gd name="connsiteY9" fmla="*/ 1077070 h 1469248"/>
              <a:gd name="connsiteX0" fmla="*/ 1499351 w 1512972"/>
              <a:gd name="connsiteY0" fmla="*/ 1085802 h 1477980"/>
              <a:gd name="connsiteX1" fmla="*/ 1433514 w 1512972"/>
              <a:gd name="connsiteY1" fmla="*/ 1005335 h 1477980"/>
              <a:gd name="connsiteX2" fmla="*/ 1484721 w 1512972"/>
              <a:gd name="connsiteY2" fmla="*/ 654205 h 1477980"/>
              <a:gd name="connsiteX3" fmla="*/ 914135 w 1512972"/>
              <a:gd name="connsiteY3" fmla="*/ 17783 h 1477980"/>
              <a:gd name="connsiteX4" fmla="*/ 109463 w 1512972"/>
              <a:gd name="connsiteY4" fmla="*/ 332336 h 1477980"/>
              <a:gd name="connsiteX5" fmla="*/ 58257 w 1512972"/>
              <a:gd name="connsiteY5" fmla="*/ 1056541 h 1477980"/>
              <a:gd name="connsiteX6" fmla="*/ 584951 w 1512972"/>
              <a:gd name="connsiteY6" fmla="*/ 1473507 h 1477980"/>
              <a:gd name="connsiteX7" fmla="*/ 1257950 w 1512972"/>
              <a:gd name="connsiteY7" fmla="*/ 1268682 h 1477980"/>
              <a:gd name="connsiteX8" fmla="*/ 1353047 w 1512972"/>
              <a:gd name="connsiteY8" fmla="*/ 1137008 h 1477980"/>
              <a:gd name="connsiteX9" fmla="*/ 1499351 w 1512972"/>
              <a:gd name="connsiteY9" fmla="*/ 1085802 h 1477980"/>
              <a:gd name="connsiteX0" fmla="*/ 1499351 w 1512972"/>
              <a:gd name="connsiteY0" fmla="*/ 1073393 h 1465571"/>
              <a:gd name="connsiteX1" fmla="*/ 1433514 w 1512972"/>
              <a:gd name="connsiteY1" fmla="*/ 992926 h 1465571"/>
              <a:gd name="connsiteX2" fmla="*/ 1484721 w 1512972"/>
              <a:gd name="connsiteY2" fmla="*/ 554014 h 1465571"/>
              <a:gd name="connsiteX3" fmla="*/ 914135 w 1512972"/>
              <a:gd name="connsiteY3" fmla="*/ 5374 h 1465571"/>
              <a:gd name="connsiteX4" fmla="*/ 109463 w 1512972"/>
              <a:gd name="connsiteY4" fmla="*/ 319927 h 1465571"/>
              <a:gd name="connsiteX5" fmla="*/ 58257 w 1512972"/>
              <a:gd name="connsiteY5" fmla="*/ 1044132 h 1465571"/>
              <a:gd name="connsiteX6" fmla="*/ 584951 w 1512972"/>
              <a:gd name="connsiteY6" fmla="*/ 1461098 h 1465571"/>
              <a:gd name="connsiteX7" fmla="*/ 1257950 w 1512972"/>
              <a:gd name="connsiteY7" fmla="*/ 1256273 h 1465571"/>
              <a:gd name="connsiteX8" fmla="*/ 1353047 w 1512972"/>
              <a:gd name="connsiteY8" fmla="*/ 1124599 h 1465571"/>
              <a:gd name="connsiteX9" fmla="*/ 1499351 w 1512972"/>
              <a:gd name="connsiteY9" fmla="*/ 1073393 h 1465571"/>
              <a:gd name="connsiteX0" fmla="*/ 1499351 w 1500921"/>
              <a:gd name="connsiteY0" fmla="*/ 1073393 h 1465571"/>
              <a:gd name="connsiteX1" fmla="*/ 1433514 w 1500921"/>
              <a:gd name="connsiteY1" fmla="*/ 992926 h 1465571"/>
              <a:gd name="connsiteX2" fmla="*/ 1484721 w 1500921"/>
              <a:gd name="connsiteY2" fmla="*/ 554014 h 1465571"/>
              <a:gd name="connsiteX3" fmla="*/ 914135 w 1500921"/>
              <a:gd name="connsiteY3" fmla="*/ 5374 h 1465571"/>
              <a:gd name="connsiteX4" fmla="*/ 109463 w 1500921"/>
              <a:gd name="connsiteY4" fmla="*/ 319927 h 1465571"/>
              <a:gd name="connsiteX5" fmla="*/ 58257 w 1500921"/>
              <a:gd name="connsiteY5" fmla="*/ 1044132 h 1465571"/>
              <a:gd name="connsiteX6" fmla="*/ 584951 w 1500921"/>
              <a:gd name="connsiteY6" fmla="*/ 1461098 h 1465571"/>
              <a:gd name="connsiteX7" fmla="*/ 1257950 w 1500921"/>
              <a:gd name="connsiteY7" fmla="*/ 1256273 h 1465571"/>
              <a:gd name="connsiteX8" fmla="*/ 1353047 w 1500921"/>
              <a:gd name="connsiteY8" fmla="*/ 1124599 h 1465571"/>
              <a:gd name="connsiteX9" fmla="*/ 1499351 w 1500921"/>
              <a:gd name="connsiteY9" fmla="*/ 1073393 h 1465571"/>
              <a:gd name="connsiteX0" fmla="*/ 1499351 w 1501176"/>
              <a:gd name="connsiteY0" fmla="*/ 1073393 h 1465571"/>
              <a:gd name="connsiteX1" fmla="*/ 1433514 w 1501176"/>
              <a:gd name="connsiteY1" fmla="*/ 992926 h 1465571"/>
              <a:gd name="connsiteX2" fmla="*/ 1484721 w 1501176"/>
              <a:gd name="connsiteY2" fmla="*/ 554014 h 1465571"/>
              <a:gd name="connsiteX3" fmla="*/ 914135 w 1501176"/>
              <a:gd name="connsiteY3" fmla="*/ 5374 h 1465571"/>
              <a:gd name="connsiteX4" fmla="*/ 109463 w 1501176"/>
              <a:gd name="connsiteY4" fmla="*/ 319927 h 1465571"/>
              <a:gd name="connsiteX5" fmla="*/ 58257 w 1501176"/>
              <a:gd name="connsiteY5" fmla="*/ 1044132 h 1465571"/>
              <a:gd name="connsiteX6" fmla="*/ 584951 w 1501176"/>
              <a:gd name="connsiteY6" fmla="*/ 1461098 h 1465571"/>
              <a:gd name="connsiteX7" fmla="*/ 1257950 w 1501176"/>
              <a:gd name="connsiteY7" fmla="*/ 1256273 h 1465571"/>
              <a:gd name="connsiteX8" fmla="*/ 1353047 w 1501176"/>
              <a:gd name="connsiteY8" fmla="*/ 1124599 h 1465571"/>
              <a:gd name="connsiteX9" fmla="*/ 1499351 w 1501176"/>
              <a:gd name="connsiteY9" fmla="*/ 1073393 h 1465571"/>
              <a:gd name="connsiteX0" fmla="*/ 1499351 w 1504055"/>
              <a:gd name="connsiteY0" fmla="*/ 1073393 h 1465571"/>
              <a:gd name="connsiteX1" fmla="*/ 1433514 w 1504055"/>
              <a:gd name="connsiteY1" fmla="*/ 992926 h 1465571"/>
              <a:gd name="connsiteX2" fmla="*/ 1484721 w 1504055"/>
              <a:gd name="connsiteY2" fmla="*/ 554014 h 1465571"/>
              <a:gd name="connsiteX3" fmla="*/ 914135 w 1504055"/>
              <a:gd name="connsiteY3" fmla="*/ 5374 h 1465571"/>
              <a:gd name="connsiteX4" fmla="*/ 109463 w 1504055"/>
              <a:gd name="connsiteY4" fmla="*/ 319927 h 1465571"/>
              <a:gd name="connsiteX5" fmla="*/ 58257 w 1504055"/>
              <a:gd name="connsiteY5" fmla="*/ 1044132 h 1465571"/>
              <a:gd name="connsiteX6" fmla="*/ 584951 w 1504055"/>
              <a:gd name="connsiteY6" fmla="*/ 1461098 h 1465571"/>
              <a:gd name="connsiteX7" fmla="*/ 1257950 w 1504055"/>
              <a:gd name="connsiteY7" fmla="*/ 1256273 h 1465571"/>
              <a:gd name="connsiteX8" fmla="*/ 1353047 w 1504055"/>
              <a:gd name="connsiteY8" fmla="*/ 1124599 h 1465571"/>
              <a:gd name="connsiteX9" fmla="*/ 1499351 w 1504055"/>
              <a:gd name="connsiteY9" fmla="*/ 1073393 h 1465571"/>
              <a:gd name="connsiteX0" fmla="*/ 1499351 w 1504055"/>
              <a:gd name="connsiteY0" fmla="*/ 1077070 h 1469248"/>
              <a:gd name="connsiteX1" fmla="*/ 1433514 w 1504055"/>
              <a:gd name="connsiteY1" fmla="*/ 996603 h 1469248"/>
              <a:gd name="connsiteX2" fmla="*/ 1484721 w 1504055"/>
              <a:gd name="connsiteY2" fmla="*/ 557691 h 1469248"/>
              <a:gd name="connsiteX3" fmla="*/ 914135 w 1504055"/>
              <a:gd name="connsiteY3" fmla="*/ 9051 h 1469248"/>
              <a:gd name="connsiteX4" fmla="*/ 109463 w 1504055"/>
              <a:gd name="connsiteY4" fmla="*/ 323604 h 1469248"/>
              <a:gd name="connsiteX5" fmla="*/ 58257 w 1504055"/>
              <a:gd name="connsiteY5" fmla="*/ 1047809 h 1469248"/>
              <a:gd name="connsiteX6" fmla="*/ 584951 w 1504055"/>
              <a:gd name="connsiteY6" fmla="*/ 1464775 h 1469248"/>
              <a:gd name="connsiteX7" fmla="*/ 1257950 w 1504055"/>
              <a:gd name="connsiteY7" fmla="*/ 1259950 h 1469248"/>
              <a:gd name="connsiteX8" fmla="*/ 1353047 w 1504055"/>
              <a:gd name="connsiteY8" fmla="*/ 1128276 h 1469248"/>
              <a:gd name="connsiteX9" fmla="*/ 1499351 w 1504055"/>
              <a:gd name="connsiteY9" fmla="*/ 1077070 h 1469248"/>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53047 w 1504055"/>
              <a:gd name="connsiteY8" fmla="*/ 1128276 h 1470595"/>
              <a:gd name="connsiteX9" fmla="*/ 1499351 w 1504055"/>
              <a:gd name="connsiteY9" fmla="*/ 1077070 h 1470595"/>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79188 w 1504055"/>
              <a:gd name="connsiteY8" fmla="*/ 1152170 h 1470595"/>
              <a:gd name="connsiteX9" fmla="*/ 1499351 w 1504055"/>
              <a:gd name="connsiteY9" fmla="*/ 1077070 h 1470595"/>
              <a:gd name="connsiteX0" fmla="*/ 1499351 w 1504055"/>
              <a:gd name="connsiteY0" fmla="*/ 1077070 h 1470595"/>
              <a:gd name="connsiteX1" fmla="*/ 1433514 w 1504055"/>
              <a:gd name="connsiteY1" fmla="*/ 996603 h 1470595"/>
              <a:gd name="connsiteX2" fmla="*/ 1484721 w 1504055"/>
              <a:gd name="connsiteY2" fmla="*/ 557691 h 1470595"/>
              <a:gd name="connsiteX3" fmla="*/ 914135 w 1504055"/>
              <a:gd name="connsiteY3" fmla="*/ 9051 h 1470595"/>
              <a:gd name="connsiteX4" fmla="*/ 109463 w 1504055"/>
              <a:gd name="connsiteY4" fmla="*/ 323604 h 1470595"/>
              <a:gd name="connsiteX5" fmla="*/ 58257 w 1504055"/>
              <a:gd name="connsiteY5" fmla="*/ 1047809 h 1470595"/>
              <a:gd name="connsiteX6" fmla="*/ 584951 w 1504055"/>
              <a:gd name="connsiteY6" fmla="*/ 1464775 h 1470595"/>
              <a:gd name="connsiteX7" fmla="*/ 1257950 w 1504055"/>
              <a:gd name="connsiteY7" fmla="*/ 1259950 h 1470595"/>
              <a:gd name="connsiteX8" fmla="*/ 1363503 w 1504055"/>
              <a:gd name="connsiteY8" fmla="*/ 1116328 h 1470595"/>
              <a:gd name="connsiteX9" fmla="*/ 1499351 w 1504055"/>
              <a:gd name="connsiteY9" fmla="*/ 1077070 h 1470595"/>
              <a:gd name="connsiteX0" fmla="*/ 1499351 w 1504055"/>
              <a:gd name="connsiteY0" fmla="*/ 1077070 h 1478390"/>
              <a:gd name="connsiteX1" fmla="*/ 1433514 w 1504055"/>
              <a:gd name="connsiteY1" fmla="*/ 996603 h 1478390"/>
              <a:gd name="connsiteX2" fmla="*/ 1484721 w 1504055"/>
              <a:gd name="connsiteY2" fmla="*/ 557691 h 1478390"/>
              <a:gd name="connsiteX3" fmla="*/ 914135 w 1504055"/>
              <a:gd name="connsiteY3" fmla="*/ 9051 h 1478390"/>
              <a:gd name="connsiteX4" fmla="*/ 109463 w 1504055"/>
              <a:gd name="connsiteY4" fmla="*/ 323604 h 1478390"/>
              <a:gd name="connsiteX5" fmla="*/ 58257 w 1504055"/>
              <a:gd name="connsiteY5" fmla="*/ 1047809 h 1478390"/>
              <a:gd name="connsiteX6" fmla="*/ 584951 w 1504055"/>
              <a:gd name="connsiteY6" fmla="*/ 1464775 h 1478390"/>
              <a:gd name="connsiteX7" fmla="*/ 1216126 w 1504055"/>
              <a:gd name="connsiteY7" fmla="*/ 1325665 h 1478390"/>
              <a:gd name="connsiteX8" fmla="*/ 1363503 w 1504055"/>
              <a:gd name="connsiteY8" fmla="*/ 1116328 h 1478390"/>
              <a:gd name="connsiteX9" fmla="*/ 1499351 w 1504055"/>
              <a:gd name="connsiteY9" fmla="*/ 1077070 h 1478390"/>
              <a:gd name="connsiteX0" fmla="*/ 1469291 w 1473995"/>
              <a:gd name="connsiteY0" fmla="*/ 1077774 h 1479094"/>
              <a:gd name="connsiteX1" fmla="*/ 1403454 w 1473995"/>
              <a:gd name="connsiteY1" fmla="*/ 997307 h 1479094"/>
              <a:gd name="connsiteX2" fmla="*/ 1454661 w 1473995"/>
              <a:gd name="connsiteY2" fmla="*/ 558395 h 1479094"/>
              <a:gd name="connsiteX3" fmla="*/ 884075 w 1473995"/>
              <a:gd name="connsiteY3" fmla="*/ 9755 h 1479094"/>
              <a:gd name="connsiteX4" fmla="*/ 157822 w 1473995"/>
              <a:gd name="connsiteY4" fmla="*/ 270543 h 1479094"/>
              <a:gd name="connsiteX5" fmla="*/ 28197 w 1473995"/>
              <a:gd name="connsiteY5" fmla="*/ 1048513 h 1479094"/>
              <a:gd name="connsiteX6" fmla="*/ 554891 w 1473995"/>
              <a:gd name="connsiteY6" fmla="*/ 1465479 h 1479094"/>
              <a:gd name="connsiteX7" fmla="*/ 1186066 w 1473995"/>
              <a:gd name="connsiteY7" fmla="*/ 1326369 h 1479094"/>
              <a:gd name="connsiteX8" fmla="*/ 1333443 w 1473995"/>
              <a:gd name="connsiteY8" fmla="*/ 1117032 h 1479094"/>
              <a:gd name="connsiteX9" fmla="*/ 1469291 w 1473995"/>
              <a:gd name="connsiteY9" fmla="*/ 1077774 h 1479094"/>
              <a:gd name="connsiteX0" fmla="*/ 1469291 w 1470678"/>
              <a:gd name="connsiteY0" fmla="*/ 1072456 h 1473776"/>
              <a:gd name="connsiteX1" fmla="*/ 1403454 w 1470678"/>
              <a:gd name="connsiteY1" fmla="*/ 991989 h 1473776"/>
              <a:gd name="connsiteX2" fmla="*/ 1397155 w 1470678"/>
              <a:gd name="connsiteY2" fmla="*/ 439568 h 1473776"/>
              <a:gd name="connsiteX3" fmla="*/ 884075 w 1470678"/>
              <a:gd name="connsiteY3" fmla="*/ 4437 h 1473776"/>
              <a:gd name="connsiteX4" fmla="*/ 157822 w 1470678"/>
              <a:gd name="connsiteY4" fmla="*/ 265225 h 1473776"/>
              <a:gd name="connsiteX5" fmla="*/ 28197 w 1470678"/>
              <a:gd name="connsiteY5" fmla="*/ 1043195 h 1473776"/>
              <a:gd name="connsiteX6" fmla="*/ 554891 w 1470678"/>
              <a:gd name="connsiteY6" fmla="*/ 1460161 h 1473776"/>
              <a:gd name="connsiteX7" fmla="*/ 1186066 w 1470678"/>
              <a:gd name="connsiteY7" fmla="*/ 1321051 h 1473776"/>
              <a:gd name="connsiteX8" fmla="*/ 1333443 w 1470678"/>
              <a:gd name="connsiteY8" fmla="*/ 1111714 h 1473776"/>
              <a:gd name="connsiteX9" fmla="*/ 1469291 w 1470678"/>
              <a:gd name="connsiteY9" fmla="*/ 1072456 h 1473776"/>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9291 w 1470632"/>
              <a:gd name="connsiteY0" fmla="*/ 1077469 h 1478789"/>
              <a:gd name="connsiteX1" fmla="*/ 1403454 w 1470632"/>
              <a:gd name="connsiteY1" fmla="*/ 997002 h 1478789"/>
              <a:gd name="connsiteX2" fmla="*/ 1412838 w 1470632"/>
              <a:gd name="connsiteY2" fmla="*/ 444581 h 1478789"/>
              <a:gd name="connsiteX3" fmla="*/ 884075 w 1470632"/>
              <a:gd name="connsiteY3" fmla="*/ 9450 h 1478789"/>
              <a:gd name="connsiteX4" fmla="*/ 157822 w 1470632"/>
              <a:gd name="connsiteY4" fmla="*/ 270238 h 1478789"/>
              <a:gd name="connsiteX5" fmla="*/ 28197 w 1470632"/>
              <a:gd name="connsiteY5" fmla="*/ 1048208 h 1478789"/>
              <a:gd name="connsiteX6" fmla="*/ 554891 w 1470632"/>
              <a:gd name="connsiteY6" fmla="*/ 1465174 h 1478789"/>
              <a:gd name="connsiteX7" fmla="*/ 1186066 w 1470632"/>
              <a:gd name="connsiteY7" fmla="*/ 1326064 h 1478789"/>
              <a:gd name="connsiteX8" fmla="*/ 1333443 w 1470632"/>
              <a:gd name="connsiteY8" fmla="*/ 1116727 h 1478789"/>
              <a:gd name="connsiteX9" fmla="*/ 1469291 w 1470632"/>
              <a:gd name="connsiteY9" fmla="*/ 1077469 h 1478789"/>
              <a:gd name="connsiteX0" fmla="*/ 1469291 w 1470632"/>
              <a:gd name="connsiteY0" fmla="*/ 1072456 h 1473776"/>
              <a:gd name="connsiteX1" fmla="*/ 1403454 w 1470632"/>
              <a:gd name="connsiteY1" fmla="*/ 991989 h 1473776"/>
              <a:gd name="connsiteX2" fmla="*/ 1412838 w 1470632"/>
              <a:gd name="connsiteY2" fmla="*/ 439568 h 1473776"/>
              <a:gd name="connsiteX3" fmla="*/ 884075 w 1470632"/>
              <a:gd name="connsiteY3" fmla="*/ 4437 h 1473776"/>
              <a:gd name="connsiteX4" fmla="*/ 157822 w 1470632"/>
              <a:gd name="connsiteY4" fmla="*/ 265225 h 1473776"/>
              <a:gd name="connsiteX5" fmla="*/ 28197 w 1470632"/>
              <a:gd name="connsiteY5" fmla="*/ 1043195 h 1473776"/>
              <a:gd name="connsiteX6" fmla="*/ 554891 w 1470632"/>
              <a:gd name="connsiteY6" fmla="*/ 1460161 h 1473776"/>
              <a:gd name="connsiteX7" fmla="*/ 1186066 w 1470632"/>
              <a:gd name="connsiteY7" fmla="*/ 1321051 h 1473776"/>
              <a:gd name="connsiteX8" fmla="*/ 1333443 w 1470632"/>
              <a:gd name="connsiteY8" fmla="*/ 1111714 h 1473776"/>
              <a:gd name="connsiteX9" fmla="*/ 1469291 w 1470632"/>
              <a:gd name="connsiteY9" fmla="*/ 1072456 h 1473776"/>
              <a:gd name="connsiteX0" fmla="*/ 1467240 w 1468581"/>
              <a:gd name="connsiteY0" fmla="*/ 1055025 h 1456345"/>
              <a:gd name="connsiteX1" fmla="*/ 1401403 w 1468581"/>
              <a:gd name="connsiteY1" fmla="*/ 974558 h 1456345"/>
              <a:gd name="connsiteX2" fmla="*/ 1410787 w 1468581"/>
              <a:gd name="connsiteY2" fmla="*/ 422137 h 1456345"/>
              <a:gd name="connsiteX3" fmla="*/ 808835 w 1468581"/>
              <a:gd name="connsiteY3" fmla="*/ 4928 h 1456345"/>
              <a:gd name="connsiteX4" fmla="*/ 155771 w 1468581"/>
              <a:gd name="connsiteY4" fmla="*/ 247794 h 1456345"/>
              <a:gd name="connsiteX5" fmla="*/ 26146 w 1468581"/>
              <a:gd name="connsiteY5" fmla="*/ 1025764 h 1456345"/>
              <a:gd name="connsiteX6" fmla="*/ 552840 w 1468581"/>
              <a:gd name="connsiteY6" fmla="*/ 1442730 h 1456345"/>
              <a:gd name="connsiteX7" fmla="*/ 1184015 w 1468581"/>
              <a:gd name="connsiteY7" fmla="*/ 1303620 h 1456345"/>
              <a:gd name="connsiteX8" fmla="*/ 1331392 w 1468581"/>
              <a:gd name="connsiteY8" fmla="*/ 1094283 h 1456345"/>
              <a:gd name="connsiteX9" fmla="*/ 1467240 w 1468581"/>
              <a:gd name="connsiteY9" fmla="*/ 1055025 h 1456345"/>
              <a:gd name="connsiteX0" fmla="*/ 1468237 w 1469578"/>
              <a:gd name="connsiteY0" fmla="*/ 1066635 h 1467955"/>
              <a:gd name="connsiteX1" fmla="*/ 1402400 w 1469578"/>
              <a:gd name="connsiteY1" fmla="*/ 986168 h 1467955"/>
              <a:gd name="connsiteX2" fmla="*/ 1411784 w 1469578"/>
              <a:gd name="connsiteY2" fmla="*/ 433747 h 1467955"/>
              <a:gd name="connsiteX3" fmla="*/ 846428 w 1469578"/>
              <a:gd name="connsiteY3" fmla="*/ 4588 h 1467955"/>
              <a:gd name="connsiteX4" fmla="*/ 156768 w 1469578"/>
              <a:gd name="connsiteY4" fmla="*/ 259404 h 1467955"/>
              <a:gd name="connsiteX5" fmla="*/ 27143 w 1469578"/>
              <a:gd name="connsiteY5" fmla="*/ 1037374 h 1467955"/>
              <a:gd name="connsiteX6" fmla="*/ 553837 w 1469578"/>
              <a:gd name="connsiteY6" fmla="*/ 1454340 h 1467955"/>
              <a:gd name="connsiteX7" fmla="*/ 1185012 w 1469578"/>
              <a:gd name="connsiteY7" fmla="*/ 1315230 h 1467955"/>
              <a:gd name="connsiteX8" fmla="*/ 1332389 w 1469578"/>
              <a:gd name="connsiteY8" fmla="*/ 1105893 h 1467955"/>
              <a:gd name="connsiteX9" fmla="*/ 1468237 w 1469578"/>
              <a:gd name="connsiteY9" fmla="*/ 1066635 h 1467955"/>
              <a:gd name="connsiteX0" fmla="*/ 1468238 w 1768574"/>
              <a:gd name="connsiteY0" fmla="*/ 1070993 h 1472313"/>
              <a:gd name="connsiteX1" fmla="*/ 1402401 w 1768574"/>
              <a:gd name="connsiteY1" fmla="*/ 990526 h 1472313"/>
              <a:gd name="connsiteX2" fmla="*/ 1754613 w 1768574"/>
              <a:gd name="connsiteY2" fmla="*/ 530723 h 1472313"/>
              <a:gd name="connsiteX3" fmla="*/ 846429 w 1768574"/>
              <a:gd name="connsiteY3" fmla="*/ 8946 h 1472313"/>
              <a:gd name="connsiteX4" fmla="*/ 156769 w 1768574"/>
              <a:gd name="connsiteY4" fmla="*/ 263762 h 1472313"/>
              <a:gd name="connsiteX5" fmla="*/ 27144 w 1768574"/>
              <a:gd name="connsiteY5" fmla="*/ 1041732 h 1472313"/>
              <a:gd name="connsiteX6" fmla="*/ 553838 w 1768574"/>
              <a:gd name="connsiteY6" fmla="*/ 1458698 h 1472313"/>
              <a:gd name="connsiteX7" fmla="*/ 1185013 w 1768574"/>
              <a:gd name="connsiteY7" fmla="*/ 1319588 h 1472313"/>
              <a:gd name="connsiteX8" fmla="*/ 1332390 w 1768574"/>
              <a:gd name="connsiteY8" fmla="*/ 1110251 h 1472313"/>
              <a:gd name="connsiteX9" fmla="*/ 1468238 w 1768574"/>
              <a:gd name="connsiteY9" fmla="*/ 1070993 h 1472313"/>
              <a:gd name="connsiteX0" fmla="*/ 1469904 w 1767923"/>
              <a:gd name="connsiteY0" fmla="*/ 813967 h 1215287"/>
              <a:gd name="connsiteX1" fmla="*/ 1404067 w 1767923"/>
              <a:gd name="connsiteY1" fmla="*/ 733500 h 1215287"/>
              <a:gd name="connsiteX2" fmla="*/ 1756279 w 1767923"/>
              <a:gd name="connsiteY2" fmla="*/ 273697 h 1215287"/>
              <a:gd name="connsiteX3" fmla="*/ 905234 w 1767923"/>
              <a:gd name="connsiteY3" fmla="*/ 400248 h 1215287"/>
              <a:gd name="connsiteX4" fmla="*/ 158435 w 1767923"/>
              <a:gd name="connsiteY4" fmla="*/ 6736 h 1215287"/>
              <a:gd name="connsiteX5" fmla="*/ 28810 w 1767923"/>
              <a:gd name="connsiteY5" fmla="*/ 784706 h 1215287"/>
              <a:gd name="connsiteX6" fmla="*/ 555504 w 1767923"/>
              <a:gd name="connsiteY6" fmla="*/ 1201672 h 1215287"/>
              <a:gd name="connsiteX7" fmla="*/ 1186679 w 1767923"/>
              <a:gd name="connsiteY7" fmla="*/ 1062562 h 1215287"/>
              <a:gd name="connsiteX8" fmla="*/ 1334056 w 1767923"/>
              <a:gd name="connsiteY8" fmla="*/ 853225 h 1215287"/>
              <a:gd name="connsiteX9" fmla="*/ 1469904 w 1767923"/>
              <a:gd name="connsiteY9" fmla="*/ 813967 h 1215287"/>
              <a:gd name="connsiteX0" fmla="*/ 1469904 w 1767924"/>
              <a:gd name="connsiteY0" fmla="*/ 813967 h 1322460"/>
              <a:gd name="connsiteX1" fmla="*/ 1404067 w 1767924"/>
              <a:gd name="connsiteY1" fmla="*/ 733500 h 1322460"/>
              <a:gd name="connsiteX2" fmla="*/ 1756279 w 1767924"/>
              <a:gd name="connsiteY2" fmla="*/ 273697 h 1322460"/>
              <a:gd name="connsiteX3" fmla="*/ 905234 w 1767924"/>
              <a:gd name="connsiteY3" fmla="*/ 400248 h 1322460"/>
              <a:gd name="connsiteX4" fmla="*/ 158435 w 1767924"/>
              <a:gd name="connsiteY4" fmla="*/ 6736 h 1322460"/>
              <a:gd name="connsiteX5" fmla="*/ 28810 w 1767924"/>
              <a:gd name="connsiteY5" fmla="*/ 784706 h 1322460"/>
              <a:gd name="connsiteX6" fmla="*/ 555504 w 1767924"/>
              <a:gd name="connsiteY6" fmla="*/ 1201672 h 1322460"/>
              <a:gd name="connsiteX7" fmla="*/ 1415232 w 1767924"/>
              <a:gd name="connsiteY7" fmla="*/ 1275584 h 1322460"/>
              <a:gd name="connsiteX8" fmla="*/ 1334056 w 1767924"/>
              <a:gd name="connsiteY8" fmla="*/ 853225 h 1322460"/>
              <a:gd name="connsiteX9" fmla="*/ 1469904 w 1767924"/>
              <a:gd name="connsiteY9" fmla="*/ 813967 h 1322460"/>
              <a:gd name="connsiteX0" fmla="*/ 1480086 w 1778106"/>
              <a:gd name="connsiteY0" fmla="*/ 813967 h 1377993"/>
              <a:gd name="connsiteX1" fmla="*/ 1414249 w 1778106"/>
              <a:gd name="connsiteY1" fmla="*/ 733500 h 1377993"/>
              <a:gd name="connsiteX2" fmla="*/ 1766461 w 1778106"/>
              <a:gd name="connsiteY2" fmla="*/ 273697 h 1377993"/>
              <a:gd name="connsiteX3" fmla="*/ 915416 w 1778106"/>
              <a:gd name="connsiteY3" fmla="*/ 400248 h 1377993"/>
              <a:gd name="connsiteX4" fmla="*/ 168617 w 1778106"/>
              <a:gd name="connsiteY4" fmla="*/ 6736 h 1377993"/>
              <a:gd name="connsiteX5" fmla="*/ 38992 w 1778106"/>
              <a:gd name="connsiteY5" fmla="*/ 784706 h 1377993"/>
              <a:gd name="connsiteX6" fmla="*/ 704451 w 1778106"/>
              <a:gd name="connsiteY6" fmla="*/ 1331338 h 1377993"/>
              <a:gd name="connsiteX7" fmla="*/ 1425414 w 1778106"/>
              <a:gd name="connsiteY7" fmla="*/ 1275584 h 1377993"/>
              <a:gd name="connsiteX8" fmla="*/ 1344238 w 1778106"/>
              <a:gd name="connsiteY8" fmla="*/ 853225 h 1377993"/>
              <a:gd name="connsiteX9" fmla="*/ 1480086 w 1778106"/>
              <a:gd name="connsiteY9" fmla="*/ 813967 h 1377993"/>
              <a:gd name="connsiteX0" fmla="*/ 1327957 w 1625977"/>
              <a:gd name="connsiteY0" fmla="*/ 853966 h 1752837"/>
              <a:gd name="connsiteX1" fmla="*/ 1262120 w 1625977"/>
              <a:gd name="connsiteY1" fmla="*/ 773499 h 1752837"/>
              <a:gd name="connsiteX2" fmla="*/ 1614332 w 1625977"/>
              <a:gd name="connsiteY2" fmla="*/ 313696 h 1752837"/>
              <a:gd name="connsiteX3" fmla="*/ 763287 w 1625977"/>
              <a:gd name="connsiteY3" fmla="*/ 440247 h 1752837"/>
              <a:gd name="connsiteX4" fmla="*/ 16488 w 1625977"/>
              <a:gd name="connsiteY4" fmla="*/ 46735 h 1752837"/>
              <a:gd name="connsiteX5" fmla="*/ 270503 w 1625977"/>
              <a:gd name="connsiteY5" fmla="*/ 1695318 h 1752837"/>
              <a:gd name="connsiteX6" fmla="*/ 552322 w 1625977"/>
              <a:gd name="connsiteY6" fmla="*/ 1371337 h 1752837"/>
              <a:gd name="connsiteX7" fmla="*/ 1273285 w 1625977"/>
              <a:gd name="connsiteY7" fmla="*/ 1315583 h 1752837"/>
              <a:gd name="connsiteX8" fmla="*/ 1192109 w 1625977"/>
              <a:gd name="connsiteY8" fmla="*/ 893224 h 1752837"/>
              <a:gd name="connsiteX9" fmla="*/ 1327957 w 1625977"/>
              <a:gd name="connsiteY9" fmla="*/ 853966 h 1752837"/>
              <a:gd name="connsiteX0" fmla="*/ 1329427 w 1627447"/>
              <a:gd name="connsiteY0" fmla="*/ 853966 h 1761858"/>
              <a:gd name="connsiteX1" fmla="*/ 1263590 w 1627447"/>
              <a:gd name="connsiteY1" fmla="*/ 773499 h 1761858"/>
              <a:gd name="connsiteX2" fmla="*/ 1615802 w 1627447"/>
              <a:gd name="connsiteY2" fmla="*/ 313696 h 1761858"/>
              <a:gd name="connsiteX3" fmla="*/ 764757 w 1627447"/>
              <a:gd name="connsiteY3" fmla="*/ 440247 h 1761858"/>
              <a:gd name="connsiteX4" fmla="*/ 17958 w 1627447"/>
              <a:gd name="connsiteY4" fmla="*/ 46735 h 1761858"/>
              <a:gd name="connsiteX5" fmla="*/ 271973 w 1627447"/>
              <a:gd name="connsiteY5" fmla="*/ 1695318 h 1761858"/>
              <a:gd name="connsiteX6" fmla="*/ 717043 w 1627447"/>
              <a:gd name="connsiteY6" fmla="*/ 1426908 h 1761858"/>
              <a:gd name="connsiteX7" fmla="*/ 1274755 w 1627447"/>
              <a:gd name="connsiteY7" fmla="*/ 1315583 h 1761858"/>
              <a:gd name="connsiteX8" fmla="*/ 1193579 w 1627447"/>
              <a:gd name="connsiteY8" fmla="*/ 893224 h 1761858"/>
              <a:gd name="connsiteX9" fmla="*/ 1329427 w 1627447"/>
              <a:gd name="connsiteY9" fmla="*/ 853966 h 1761858"/>
              <a:gd name="connsiteX0" fmla="*/ 1311489 w 1609509"/>
              <a:gd name="connsiteY0" fmla="*/ 862914 h 1916259"/>
              <a:gd name="connsiteX1" fmla="*/ 1245652 w 1609509"/>
              <a:gd name="connsiteY1" fmla="*/ 782447 h 1916259"/>
              <a:gd name="connsiteX2" fmla="*/ 1597864 w 1609509"/>
              <a:gd name="connsiteY2" fmla="*/ 322644 h 1916259"/>
              <a:gd name="connsiteX3" fmla="*/ 746819 w 1609509"/>
              <a:gd name="connsiteY3" fmla="*/ 449195 h 1916259"/>
              <a:gd name="connsiteX4" fmla="*/ 20 w 1609509"/>
              <a:gd name="connsiteY4" fmla="*/ 55683 h 1916259"/>
              <a:gd name="connsiteX5" fmla="*/ 768276 w 1609509"/>
              <a:gd name="connsiteY5" fmla="*/ 1861716 h 1916259"/>
              <a:gd name="connsiteX6" fmla="*/ 699105 w 1609509"/>
              <a:gd name="connsiteY6" fmla="*/ 1435856 h 1916259"/>
              <a:gd name="connsiteX7" fmla="*/ 1256817 w 1609509"/>
              <a:gd name="connsiteY7" fmla="*/ 1324531 h 1916259"/>
              <a:gd name="connsiteX8" fmla="*/ 1175641 w 1609509"/>
              <a:gd name="connsiteY8" fmla="*/ 902172 h 1916259"/>
              <a:gd name="connsiteX9" fmla="*/ 1311489 w 1609509"/>
              <a:gd name="connsiteY9" fmla="*/ 862914 h 1916259"/>
              <a:gd name="connsiteX0" fmla="*/ 642524 w 940544"/>
              <a:gd name="connsiteY0" fmla="*/ 563298 h 1566455"/>
              <a:gd name="connsiteX1" fmla="*/ 576687 w 940544"/>
              <a:gd name="connsiteY1" fmla="*/ 482831 h 1566455"/>
              <a:gd name="connsiteX2" fmla="*/ 928899 w 940544"/>
              <a:gd name="connsiteY2" fmla="*/ 23028 h 1566455"/>
              <a:gd name="connsiteX3" fmla="*/ 77854 w 940544"/>
              <a:gd name="connsiteY3" fmla="*/ 149579 h 1566455"/>
              <a:gd name="connsiteX4" fmla="*/ 41198 w 940544"/>
              <a:gd name="connsiteY4" fmla="*/ 839701 h 1566455"/>
              <a:gd name="connsiteX5" fmla="*/ 99311 w 940544"/>
              <a:gd name="connsiteY5" fmla="*/ 1562100 h 1566455"/>
              <a:gd name="connsiteX6" fmla="*/ 30140 w 940544"/>
              <a:gd name="connsiteY6" fmla="*/ 1136240 h 1566455"/>
              <a:gd name="connsiteX7" fmla="*/ 587852 w 940544"/>
              <a:gd name="connsiteY7" fmla="*/ 1024915 h 1566455"/>
              <a:gd name="connsiteX8" fmla="*/ 506676 w 940544"/>
              <a:gd name="connsiteY8" fmla="*/ 602556 h 1566455"/>
              <a:gd name="connsiteX9" fmla="*/ 642524 w 940544"/>
              <a:gd name="connsiteY9" fmla="*/ 563298 h 1566455"/>
              <a:gd name="connsiteX0" fmla="*/ 636731 w 927322"/>
              <a:gd name="connsiteY0" fmla="*/ 540564 h 1543720"/>
              <a:gd name="connsiteX1" fmla="*/ 570894 w 927322"/>
              <a:gd name="connsiteY1" fmla="*/ 460097 h 1543720"/>
              <a:gd name="connsiteX2" fmla="*/ 923106 w 927322"/>
              <a:gd name="connsiteY2" fmla="*/ 294 h 1543720"/>
              <a:gd name="connsiteX3" fmla="*/ 292451 w 927322"/>
              <a:gd name="connsiteY3" fmla="*/ 534366 h 1543720"/>
              <a:gd name="connsiteX4" fmla="*/ 35405 w 927322"/>
              <a:gd name="connsiteY4" fmla="*/ 816967 h 1543720"/>
              <a:gd name="connsiteX5" fmla="*/ 93518 w 927322"/>
              <a:gd name="connsiteY5" fmla="*/ 1539366 h 1543720"/>
              <a:gd name="connsiteX6" fmla="*/ 24347 w 927322"/>
              <a:gd name="connsiteY6" fmla="*/ 1113506 h 1543720"/>
              <a:gd name="connsiteX7" fmla="*/ 582059 w 927322"/>
              <a:gd name="connsiteY7" fmla="*/ 1002181 h 1543720"/>
              <a:gd name="connsiteX8" fmla="*/ 500883 w 927322"/>
              <a:gd name="connsiteY8" fmla="*/ 579822 h 1543720"/>
              <a:gd name="connsiteX9" fmla="*/ 636731 w 927322"/>
              <a:gd name="connsiteY9" fmla="*/ 540564 h 1543720"/>
              <a:gd name="connsiteX0" fmla="*/ 643682 w 934274"/>
              <a:gd name="connsiteY0" fmla="*/ 540564 h 1541945"/>
              <a:gd name="connsiteX1" fmla="*/ 577845 w 934274"/>
              <a:gd name="connsiteY1" fmla="*/ 460097 h 1541945"/>
              <a:gd name="connsiteX2" fmla="*/ 930057 w 934274"/>
              <a:gd name="connsiteY2" fmla="*/ 294 h 1541945"/>
              <a:gd name="connsiteX3" fmla="*/ 299402 w 934274"/>
              <a:gd name="connsiteY3" fmla="*/ 534366 h 1541945"/>
              <a:gd name="connsiteX4" fmla="*/ 352533 w 934274"/>
              <a:gd name="connsiteY4" fmla="*/ 891063 h 1541945"/>
              <a:gd name="connsiteX5" fmla="*/ 100469 w 934274"/>
              <a:gd name="connsiteY5" fmla="*/ 1539366 h 1541945"/>
              <a:gd name="connsiteX6" fmla="*/ 31298 w 934274"/>
              <a:gd name="connsiteY6" fmla="*/ 1113506 h 1541945"/>
              <a:gd name="connsiteX7" fmla="*/ 589010 w 934274"/>
              <a:gd name="connsiteY7" fmla="*/ 1002181 h 1541945"/>
              <a:gd name="connsiteX8" fmla="*/ 507834 w 934274"/>
              <a:gd name="connsiteY8" fmla="*/ 579822 h 1541945"/>
              <a:gd name="connsiteX9" fmla="*/ 643682 w 934274"/>
              <a:gd name="connsiteY9" fmla="*/ 540564 h 1541945"/>
              <a:gd name="connsiteX0" fmla="*/ 643682 w 934274"/>
              <a:gd name="connsiteY0" fmla="*/ 540564 h 1541945"/>
              <a:gd name="connsiteX1" fmla="*/ 577845 w 934274"/>
              <a:gd name="connsiteY1" fmla="*/ 460097 h 1541945"/>
              <a:gd name="connsiteX2" fmla="*/ 930057 w 934274"/>
              <a:gd name="connsiteY2" fmla="*/ 294 h 1541945"/>
              <a:gd name="connsiteX3" fmla="*/ 299402 w 934274"/>
              <a:gd name="connsiteY3" fmla="*/ 534366 h 1541945"/>
              <a:gd name="connsiteX4" fmla="*/ 352533 w 934274"/>
              <a:gd name="connsiteY4" fmla="*/ 891063 h 1541945"/>
              <a:gd name="connsiteX5" fmla="*/ 100469 w 934274"/>
              <a:gd name="connsiteY5" fmla="*/ 1539366 h 1541945"/>
              <a:gd name="connsiteX6" fmla="*/ 31298 w 934274"/>
              <a:gd name="connsiteY6" fmla="*/ 1113506 h 1541945"/>
              <a:gd name="connsiteX7" fmla="*/ 589010 w 934274"/>
              <a:gd name="connsiteY7" fmla="*/ 1002181 h 1541945"/>
              <a:gd name="connsiteX8" fmla="*/ 507834 w 934274"/>
              <a:gd name="connsiteY8" fmla="*/ 579822 h 1541945"/>
              <a:gd name="connsiteX9" fmla="*/ 643682 w 934274"/>
              <a:gd name="connsiteY9" fmla="*/ 540564 h 1541945"/>
              <a:gd name="connsiteX0" fmla="*/ 950926 w 1241518"/>
              <a:gd name="connsiteY0" fmla="*/ 540564 h 1114097"/>
              <a:gd name="connsiteX1" fmla="*/ 885089 w 1241518"/>
              <a:gd name="connsiteY1" fmla="*/ 460097 h 1114097"/>
              <a:gd name="connsiteX2" fmla="*/ 1237301 w 1241518"/>
              <a:gd name="connsiteY2" fmla="*/ 294 h 1114097"/>
              <a:gd name="connsiteX3" fmla="*/ 606646 w 1241518"/>
              <a:gd name="connsiteY3" fmla="*/ 534366 h 1114097"/>
              <a:gd name="connsiteX4" fmla="*/ 659777 w 1241518"/>
              <a:gd name="connsiteY4" fmla="*/ 891063 h 1114097"/>
              <a:gd name="connsiteX5" fmla="*/ 7747 w 1241518"/>
              <a:gd name="connsiteY5" fmla="*/ 1039227 h 1114097"/>
              <a:gd name="connsiteX6" fmla="*/ 338542 w 1241518"/>
              <a:gd name="connsiteY6" fmla="*/ 1113506 h 1114097"/>
              <a:gd name="connsiteX7" fmla="*/ 896254 w 1241518"/>
              <a:gd name="connsiteY7" fmla="*/ 1002181 h 1114097"/>
              <a:gd name="connsiteX8" fmla="*/ 815078 w 1241518"/>
              <a:gd name="connsiteY8" fmla="*/ 579822 h 1114097"/>
              <a:gd name="connsiteX9" fmla="*/ 950926 w 1241518"/>
              <a:gd name="connsiteY9" fmla="*/ 540564 h 1114097"/>
              <a:gd name="connsiteX0" fmla="*/ 943450 w 1234042"/>
              <a:gd name="connsiteY0" fmla="*/ 540564 h 1456278"/>
              <a:gd name="connsiteX1" fmla="*/ 877613 w 1234042"/>
              <a:gd name="connsiteY1" fmla="*/ 460097 h 1456278"/>
              <a:gd name="connsiteX2" fmla="*/ 1229825 w 1234042"/>
              <a:gd name="connsiteY2" fmla="*/ 294 h 1456278"/>
              <a:gd name="connsiteX3" fmla="*/ 599170 w 1234042"/>
              <a:gd name="connsiteY3" fmla="*/ 534366 h 1456278"/>
              <a:gd name="connsiteX4" fmla="*/ 652301 w 1234042"/>
              <a:gd name="connsiteY4" fmla="*/ 891063 h 1456278"/>
              <a:gd name="connsiteX5" fmla="*/ 271 w 1234042"/>
              <a:gd name="connsiteY5" fmla="*/ 1039227 h 1456278"/>
              <a:gd name="connsiteX6" fmla="*/ 575943 w 1234042"/>
              <a:gd name="connsiteY6" fmla="*/ 1456193 h 1456278"/>
              <a:gd name="connsiteX7" fmla="*/ 888778 w 1234042"/>
              <a:gd name="connsiteY7" fmla="*/ 1002181 h 1456278"/>
              <a:gd name="connsiteX8" fmla="*/ 807602 w 1234042"/>
              <a:gd name="connsiteY8" fmla="*/ 579822 h 1456278"/>
              <a:gd name="connsiteX9" fmla="*/ 943450 w 1234042"/>
              <a:gd name="connsiteY9" fmla="*/ 540564 h 1456278"/>
              <a:gd name="connsiteX0" fmla="*/ 943454 w 1234046"/>
              <a:gd name="connsiteY0" fmla="*/ 540564 h 1456807"/>
              <a:gd name="connsiteX1" fmla="*/ 877617 w 1234046"/>
              <a:gd name="connsiteY1" fmla="*/ 460097 h 1456807"/>
              <a:gd name="connsiteX2" fmla="*/ 1229829 w 1234046"/>
              <a:gd name="connsiteY2" fmla="*/ 294 h 1456807"/>
              <a:gd name="connsiteX3" fmla="*/ 599174 w 1234046"/>
              <a:gd name="connsiteY3" fmla="*/ 534366 h 1456807"/>
              <a:gd name="connsiteX4" fmla="*/ 652305 w 1234046"/>
              <a:gd name="connsiteY4" fmla="*/ 891063 h 1456807"/>
              <a:gd name="connsiteX5" fmla="*/ 275 w 1234046"/>
              <a:gd name="connsiteY5" fmla="*/ 1039227 h 1456807"/>
              <a:gd name="connsiteX6" fmla="*/ 575947 w 1234046"/>
              <a:gd name="connsiteY6" fmla="*/ 1456193 h 1456807"/>
              <a:gd name="connsiteX7" fmla="*/ 937757 w 1234046"/>
              <a:gd name="connsiteY7" fmla="*/ 937348 h 1456807"/>
              <a:gd name="connsiteX8" fmla="*/ 807606 w 1234046"/>
              <a:gd name="connsiteY8" fmla="*/ 579822 h 1456807"/>
              <a:gd name="connsiteX9" fmla="*/ 943454 w 1234046"/>
              <a:gd name="connsiteY9" fmla="*/ 540564 h 1456807"/>
              <a:gd name="connsiteX0" fmla="*/ 943197 w 1233789"/>
              <a:gd name="connsiteY0" fmla="*/ 540564 h 1074211"/>
              <a:gd name="connsiteX1" fmla="*/ 877360 w 1233789"/>
              <a:gd name="connsiteY1" fmla="*/ 460097 h 1074211"/>
              <a:gd name="connsiteX2" fmla="*/ 1229572 w 1233789"/>
              <a:gd name="connsiteY2" fmla="*/ 294 h 1074211"/>
              <a:gd name="connsiteX3" fmla="*/ 598917 w 1233789"/>
              <a:gd name="connsiteY3" fmla="*/ 534366 h 1074211"/>
              <a:gd name="connsiteX4" fmla="*/ 652048 w 1233789"/>
              <a:gd name="connsiteY4" fmla="*/ 891063 h 1074211"/>
              <a:gd name="connsiteX5" fmla="*/ 18 w 1233789"/>
              <a:gd name="connsiteY5" fmla="*/ 1039227 h 1074211"/>
              <a:gd name="connsiteX6" fmla="*/ 673642 w 1233789"/>
              <a:gd name="connsiteY6" fmla="*/ 1067195 h 1074211"/>
              <a:gd name="connsiteX7" fmla="*/ 937500 w 1233789"/>
              <a:gd name="connsiteY7" fmla="*/ 937348 h 1074211"/>
              <a:gd name="connsiteX8" fmla="*/ 807349 w 1233789"/>
              <a:gd name="connsiteY8" fmla="*/ 579822 h 1074211"/>
              <a:gd name="connsiteX9" fmla="*/ 943197 w 1233789"/>
              <a:gd name="connsiteY9" fmla="*/ 540564 h 1074211"/>
              <a:gd name="connsiteX0" fmla="*/ 429013 w 719605"/>
              <a:gd name="connsiteY0" fmla="*/ 540564 h 1067855"/>
              <a:gd name="connsiteX1" fmla="*/ 363176 w 719605"/>
              <a:gd name="connsiteY1" fmla="*/ 460097 h 1067855"/>
              <a:gd name="connsiteX2" fmla="*/ 715388 w 719605"/>
              <a:gd name="connsiteY2" fmla="*/ 294 h 1067855"/>
              <a:gd name="connsiteX3" fmla="*/ 84733 w 719605"/>
              <a:gd name="connsiteY3" fmla="*/ 534366 h 1067855"/>
              <a:gd name="connsiteX4" fmla="*/ 137864 w 719605"/>
              <a:gd name="connsiteY4" fmla="*/ 891063 h 1067855"/>
              <a:gd name="connsiteX5" fmla="*/ 74 w 719605"/>
              <a:gd name="connsiteY5" fmla="*/ 983656 h 1067855"/>
              <a:gd name="connsiteX6" fmla="*/ 159458 w 719605"/>
              <a:gd name="connsiteY6" fmla="*/ 1067195 h 1067855"/>
              <a:gd name="connsiteX7" fmla="*/ 423316 w 719605"/>
              <a:gd name="connsiteY7" fmla="*/ 937348 h 1067855"/>
              <a:gd name="connsiteX8" fmla="*/ 293165 w 719605"/>
              <a:gd name="connsiteY8" fmla="*/ 579822 h 1067855"/>
              <a:gd name="connsiteX9" fmla="*/ 429013 w 719605"/>
              <a:gd name="connsiteY9" fmla="*/ 540564 h 1067855"/>
              <a:gd name="connsiteX0" fmla="*/ 432138 w 722730"/>
              <a:gd name="connsiteY0" fmla="*/ 540564 h 1067902"/>
              <a:gd name="connsiteX1" fmla="*/ 366301 w 722730"/>
              <a:gd name="connsiteY1" fmla="*/ 460097 h 1067902"/>
              <a:gd name="connsiteX2" fmla="*/ 718513 w 722730"/>
              <a:gd name="connsiteY2" fmla="*/ 294 h 1067902"/>
              <a:gd name="connsiteX3" fmla="*/ 87858 w 722730"/>
              <a:gd name="connsiteY3" fmla="*/ 534366 h 1067902"/>
              <a:gd name="connsiteX4" fmla="*/ 304240 w 722730"/>
              <a:gd name="connsiteY4" fmla="*/ 863277 h 1067902"/>
              <a:gd name="connsiteX5" fmla="*/ 3199 w 722730"/>
              <a:gd name="connsiteY5" fmla="*/ 983656 h 1067902"/>
              <a:gd name="connsiteX6" fmla="*/ 162583 w 722730"/>
              <a:gd name="connsiteY6" fmla="*/ 1067195 h 1067902"/>
              <a:gd name="connsiteX7" fmla="*/ 426441 w 722730"/>
              <a:gd name="connsiteY7" fmla="*/ 937348 h 1067902"/>
              <a:gd name="connsiteX8" fmla="*/ 296290 w 722730"/>
              <a:gd name="connsiteY8" fmla="*/ 579822 h 1067902"/>
              <a:gd name="connsiteX9" fmla="*/ 432138 w 722730"/>
              <a:gd name="connsiteY9" fmla="*/ 540564 h 1067902"/>
              <a:gd name="connsiteX0" fmla="*/ 432138 w 720265"/>
              <a:gd name="connsiteY0" fmla="*/ 541019 h 1068357"/>
              <a:gd name="connsiteX1" fmla="*/ 366301 w 720265"/>
              <a:gd name="connsiteY1" fmla="*/ 460552 h 1068357"/>
              <a:gd name="connsiteX2" fmla="*/ 718513 w 720265"/>
              <a:gd name="connsiteY2" fmla="*/ 749 h 1068357"/>
              <a:gd name="connsiteX3" fmla="*/ 193972 w 720265"/>
              <a:gd name="connsiteY3" fmla="*/ 581130 h 1068357"/>
              <a:gd name="connsiteX4" fmla="*/ 304240 w 720265"/>
              <a:gd name="connsiteY4" fmla="*/ 863732 h 1068357"/>
              <a:gd name="connsiteX5" fmla="*/ 3199 w 720265"/>
              <a:gd name="connsiteY5" fmla="*/ 984111 h 1068357"/>
              <a:gd name="connsiteX6" fmla="*/ 162583 w 720265"/>
              <a:gd name="connsiteY6" fmla="*/ 1067650 h 1068357"/>
              <a:gd name="connsiteX7" fmla="*/ 426441 w 720265"/>
              <a:gd name="connsiteY7" fmla="*/ 937803 h 1068357"/>
              <a:gd name="connsiteX8" fmla="*/ 296290 w 720265"/>
              <a:gd name="connsiteY8" fmla="*/ 580277 h 1068357"/>
              <a:gd name="connsiteX9" fmla="*/ 432138 w 720265"/>
              <a:gd name="connsiteY9" fmla="*/ 541019 h 1068357"/>
              <a:gd name="connsiteX0" fmla="*/ 432138 w 723374"/>
              <a:gd name="connsiteY0" fmla="*/ 551519 h 1078857"/>
              <a:gd name="connsiteX1" fmla="*/ 366301 w 723374"/>
              <a:gd name="connsiteY1" fmla="*/ 471052 h 1078857"/>
              <a:gd name="connsiteX2" fmla="*/ 718513 w 723374"/>
              <a:gd name="connsiteY2" fmla="*/ 11249 h 1078857"/>
              <a:gd name="connsiteX3" fmla="*/ 546147 w 723374"/>
              <a:gd name="connsiteY3" fmla="*/ 178746 h 1078857"/>
              <a:gd name="connsiteX4" fmla="*/ 193972 w 723374"/>
              <a:gd name="connsiteY4" fmla="*/ 591630 h 1078857"/>
              <a:gd name="connsiteX5" fmla="*/ 304240 w 723374"/>
              <a:gd name="connsiteY5" fmla="*/ 874232 h 1078857"/>
              <a:gd name="connsiteX6" fmla="*/ 3199 w 723374"/>
              <a:gd name="connsiteY6" fmla="*/ 994611 h 1078857"/>
              <a:gd name="connsiteX7" fmla="*/ 162583 w 723374"/>
              <a:gd name="connsiteY7" fmla="*/ 1078150 h 1078857"/>
              <a:gd name="connsiteX8" fmla="*/ 426441 w 723374"/>
              <a:gd name="connsiteY8" fmla="*/ 948303 h 1078857"/>
              <a:gd name="connsiteX9" fmla="*/ 296290 w 723374"/>
              <a:gd name="connsiteY9" fmla="*/ 590777 h 1078857"/>
              <a:gd name="connsiteX10" fmla="*/ 432138 w 723374"/>
              <a:gd name="connsiteY10" fmla="*/ 551519 h 1078857"/>
              <a:gd name="connsiteX0" fmla="*/ 432138 w 726105"/>
              <a:gd name="connsiteY0" fmla="*/ 568223 h 1095561"/>
              <a:gd name="connsiteX1" fmla="*/ 366301 w 726105"/>
              <a:gd name="connsiteY1" fmla="*/ 487756 h 1095561"/>
              <a:gd name="connsiteX2" fmla="*/ 718513 w 726105"/>
              <a:gd name="connsiteY2" fmla="*/ 27953 h 1095561"/>
              <a:gd name="connsiteX3" fmla="*/ 574881 w 726105"/>
              <a:gd name="connsiteY3" fmla="*/ 111329 h 1095561"/>
              <a:gd name="connsiteX4" fmla="*/ 193972 w 726105"/>
              <a:gd name="connsiteY4" fmla="*/ 608334 h 1095561"/>
              <a:gd name="connsiteX5" fmla="*/ 304240 w 726105"/>
              <a:gd name="connsiteY5" fmla="*/ 890936 h 1095561"/>
              <a:gd name="connsiteX6" fmla="*/ 3199 w 726105"/>
              <a:gd name="connsiteY6" fmla="*/ 1011315 h 1095561"/>
              <a:gd name="connsiteX7" fmla="*/ 162583 w 726105"/>
              <a:gd name="connsiteY7" fmla="*/ 1094854 h 1095561"/>
              <a:gd name="connsiteX8" fmla="*/ 426441 w 726105"/>
              <a:gd name="connsiteY8" fmla="*/ 965007 h 1095561"/>
              <a:gd name="connsiteX9" fmla="*/ 296290 w 726105"/>
              <a:gd name="connsiteY9" fmla="*/ 607481 h 1095561"/>
              <a:gd name="connsiteX10" fmla="*/ 432138 w 726105"/>
              <a:gd name="connsiteY10" fmla="*/ 568223 h 1095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6105" h="1095561">
                <a:moveTo>
                  <a:pt x="432138" y="568223"/>
                </a:moveTo>
                <a:cubicBezTo>
                  <a:pt x="443806" y="548269"/>
                  <a:pt x="318572" y="577801"/>
                  <a:pt x="366301" y="487756"/>
                </a:cubicBezTo>
                <a:cubicBezTo>
                  <a:pt x="414030" y="397711"/>
                  <a:pt x="683750" y="90691"/>
                  <a:pt x="718513" y="27953"/>
                </a:cubicBezTo>
                <a:cubicBezTo>
                  <a:pt x="753276" y="-34785"/>
                  <a:pt x="662304" y="14599"/>
                  <a:pt x="574881" y="111329"/>
                </a:cubicBezTo>
                <a:cubicBezTo>
                  <a:pt x="487458" y="208059"/>
                  <a:pt x="239079" y="478399"/>
                  <a:pt x="193972" y="608334"/>
                </a:cubicBezTo>
                <a:cubicBezTo>
                  <a:pt x="148865" y="738269"/>
                  <a:pt x="336036" y="823772"/>
                  <a:pt x="304240" y="890936"/>
                </a:cubicBezTo>
                <a:cubicBezTo>
                  <a:pt x="272444" y="958100"/>
                  <a:pt x="26808" y="977329"/>
                  <a:pt x="3199" y="1011315"/>
                </a:cubicBezTo>
                <a:cubicBezTo>
                  <a:pt x="-20410" y="1045301"/>
                  <a:pt x="92043" y="1102572"/>
                  <a:pt x="162583" y="1094854"/>
                </a:cubicBezTo>
                <a:cubicBezTo>
                  <a:pt x="233123" y="1087136"/>
                  <a:pt x="305740" y="1072297"/>
                  <a:pt x="426441" y="965007"/>
                </a:cubicBezTo>
                <a:cubicBezTo>
                  <a:pt x="554457" y="908924"/>
                  <a:pt x="295341" y="673612"/>
                  <a:pt x="296290" y="607481"/>
                </a:cubicBezTo>
                <a:cubicBezTo>
                  <a:pt x="297239" y="541350"/>
                  <a:pt x="420470" y="588177"/>
                  <a:pt x="432138" y="568223"/>
                </a:cubicBezTo>
                <a:close/>
              </a:path>
            </a:pathLst>
          </a:custGeom>
          <a:solidFill>
            <a:srgbClr val="FF71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530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1528" y="160338"/>
            <a:ext cx="2862072" cy="1293028"/>
          </a:xfrm>
        </p:spPr>
        <p:txBody>
          <a:bodyPr/>
          <a:lstStyle/>
          <a:p>
            <a:r>
              <a:rPr lang="en-US" dirty="0"/>
              <a:t>Remember</a:t>
            </a:r>
          </a:p>
        </p:txBody>
      </p:sp>
      <p:sp>
        <p:nvSpPr>
          <p:cNvPr id="3" name="AutoShape 2" descr="Image result for no gum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Graphic 10" descr="Coffee">
            <a:extLst>
              <a:ext uri="{FF2B5EF4-FFF2-40B4-BE49-F238E27FC236}">
                <a16:creationId xmlns:a16="http://schemas.microsoft.com/office/drawing/2014/main" id="{2EEF6D7D-CD6E-4649-AB65-6B8C6A0FDA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24600" y="3903075"/>
            <a:ext cx="2142347" cy="2142347"/>
          </a:xfrm>
          <a:prstGeom prst="rect">
            <a:avLst/>
          </a:prstGeom>
        </p:spPr>
      </p:pic>
      <p:grpSp>
        <p:nvGrpSpPr>
          <p:cNvPr id="23" name="Group 22">
            <a:extLst>
              <a:ext uri="{FF2B5EF4-FFF2-40B4-BE49-F238E27FC236}">
                <a16:creationId xmlns:a16="http://schemas.microsoft.com/office/drawing/2014/main" id="{BE0E6B32-29F4-4618-B288-1FB38FE7097E}"/>
              </a:ext>
            </a:extLst>
          </p:cNvPr>
          <p:cNvGrpSpPr/>
          <p:nvPr/>
        </p:nvGrpSpPr>
        <p:grpSpPr>
          <a:xfrm>
            <a:off x="1117507" y="3999735"/>
            <a:ext cx="2709076" cy="2197589"/>
            <a:chOff x="5573352" y="1521973"/>
            <a:chExt cx="1848172" cy="1558793"/>
          </a:xfrm>
        </p:grpSpPr>
        <p:pic>
          <p:nvPicPr>
            <p:cNvPr id="10" name="Graphic 9" descr="Burger and Drink">
              <a:extLst>
                <a:ext uri="{FF2B5EF4-FFF2-40B4-BE49-F238E27FC236}">
                  <a16:creationId xmlns:a16="http://schemas.microsoft.com/office/drawing/2014/main" id="{8730C930-F28E-4441-93B1-13D1F68C9E0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62731" y="1521973"/>
              <a:ext cx="1558793" cy="1558793"/>
            </a:xfrm>
            <a:prstGeom prst="rect">
              <a:avLst/>
            </a:prstGeom>
          </p:spPr>
        </p:pic>
        <p:pic>
          <p:nvPicPr>
            <p:cNvPr id="12" name="Graphic 11" descr="Pizza">
              <a:extLst>
                <a:ext uri="{FF2B5EF4-FFF2-40B4-BE49-F238E27FC236}">
                  <a16:creationId xmlns:a16="http://schemas.microsoft.com/office/drawing/2014/main" id="{D496133C-766A-4748-A37E-769F3A5443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73352" y="1585284"/>
              <a:ext cx="914400" cy="914400"/>
            </a:xfrm>
            <a:prstGeom prst="rect">
              <a:avLst/>
            </a:prstGeom>
          </p:spPr>
        </p:pic>
      </p:grpSp>
      <p:grpSp>
        <p:nvGrpSpPr>
          <p:cNvPr id="22" name="Group 21">
            <a:extLst>
              <a:ext uri="{FF2B5EF4-FFF2-40B4-BE49-F238E27FC236}">
                <a16:creationId xmlns:a16="http://schemas.microsoft.com/office/drawing/2014/main" id="{37B28B87-F0A1-43FF-A487-ADB7F2473EFA}"/>
              </a:ext>
            </a:extLst>
          </p:cNvPr>
          <p:cNvGrpSpPr/>
          <p:nvPr/>
        </p:nvGrpSpPr>
        <p:grpSpPr>
          <a:xfrm>
            <a:off x="66962" y="2044695"/>
            <a:ext cx="2791465" cy="1967017"/>
            <a:chOff x="91043" y="2779153"/>
            <a:chExt cx="2292152" cy="1645166"/>
          </a:xfrm>
        </p:grpSpPr>
        <p:pic>
          <p:nvPicPr>
            <p:cNvPr id="13" name="Graphic 12" descr="Cupcake">
              <a:extLst>
                <a:ext uri="{FF2B5EF4-FFF2-40B4-BE49-F238E27FC236}">
                  <a16:creationId xmlns:a16="http://schemas.microsoft.com/office/drawing/2014/main" id="{A27A5CA4-3B3F-459B-8F56-7074F2FA58F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99606" y="2779153"/>
              <a:ext cx="1283589" cy="1283589"/>
            </a:xfrm>
            <a:prstGeom prst="rect">
              <a:avLst/>
            </a:prstGeom>
          </p:spPr>
        </p:pic>
        <p:pic>
          <p:nvPicPr>
            <p:cNvPr id="16" name="Graphic 15" descr="Cake slice">
              <a:extLst>
                <a:ext uri="{FF2B5EF4-FFF2-40B4-BE49-F238E27FC236}">
                  <a16:creationId xmlns:a16="http://schemas.microsoft.com/office/drawing/2014/main" id="{9A4BA85C-E4EF-40AA-94FA-C2F2E0E6B83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1043" y="2956347"/>
              <a:ext cx="1467972" cy="1467972"/>
            </a:xfrm>
            <a:prstGeom prst="rect">
              <a:avLst/>
            </a:prstGeom>
          </p:spPr>
        </p:pic>
      </p:grpSp>
      <p:grpSp>
        <p:nvGrpSpPr>
          <p:cNvPr id="27" name="Group 26">
            <a:extLst>
              <a:ext uri="{FF2B5EF4-FFF2-40B4-BE49-F238E27FC236}">
                <a16:creationId xmlns:a16="http://schemas.microsoft.com/office/drawing/2014/main" id="{9C57DBFF-B9E4-49F9-A75F-41D724F9321F}"/>
              </a:ext>
            </a:extLst>
          </p:cNvPr>
          <p:cNvGrpSpPr/>
          <p:nvPr/>
        </p:nvGrpSpPr>
        <p:grpSpPr>
          <a:xfrm>
            <a:off x="3220006" y="1004906"/>
            <a:ext cx="2416390" cy="2121402"/>
            <a:chOff x="2588954" y="1395062"/>
            <a:chExt cx="1648497" cy="1504752"/>
          </a:xfrm>
        </p:grpSpPr>
        <p:pic>
          <p:nvPicPr>
            <p:cNvPr id="14" name="Graphic 13" descr="Candy">
              <a:extLst>
                <a:ext uri="{FF2B5EF4-FFF2-40B4-BE49-F238E27FC236}">
                  <a16:creationId xmlns:a16="http://schemas.microsoft.com/office/drawing/2014/main" id="{1660E5DD-D824-484C-88FD-B286B0A215D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145126" y="1807489"/>
              <a:ext cx="1092325" cy="1092325"/>
            </a:xfrm>
            <a:prstGeom prst="rect">
              <a:avLst/>
            </a:prstGeom>
          </p:spPr>
        </p:pic>
        <p:pic>
          <p:nvPicPr>
            <p:cNvPr id="17" name="Graphic 16" descr="Lollipop">
              <a:extLst>
                <a:ext uri="{FF2B5EF4-FFF2-40B4-BE49-F238E27FC236}">
                  <a16:creationId xmlns:a16="http://schemas.microsoft.com/office/drawing/2014/main" id="{DF5F197F-EAAF-4F96-9651-5F0112EE489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588954" y="1395062"/>
              <a:ext cx="1336316" cy="1336316"/>
            </a:xfrm>
            <a:prstGeom prst="rect">
              <a:avLst/>
            </a:prstGeom>
          </p:spPr>
        </p:pic>
      </p:grpSp>
      <p:sp>
        <p:nvSpPr>
          <p:cNvPr id="18" name="&quot;Not Allowed&quot; Symbol 17">
            <a:extLst>
              <a:ext uri="{FF2B5EF4-FFF2-40B4-BE49-F238E27FC236}">
                <a16:creationId xmlns:a16="http://schemas.microsoft.com/office/drawing/2014/main" id="{8C59AB85-8BE4-4D48-8B0D-4F581348F242}"/>
              </a:ext>
            </a:extLst>
          </p:cNvPr>
          <p:cNvSpPr/>
          <p:nvPr/>
        </p:nvSpPr>
        <p:spPr>
          <a:xfrm>
            <a:off x="3519399" y="1125549"/>
            <a:ext cx="1861934" cy="1696429"/>
          </a:xfrm>
          <a:prstGeom prst="noSmoking">
            <a:avLst>
              <a:gd name="adj" fmla="val 44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52A7E07E-02C5-412B-82DB-6A5AAE240650}"/>
              </a:ext>
            </a:extLst>
          </p:cNvPr>
          <p:cNvGrpSpPr/>
          <p:nvPr/>
        </p:nvGrpSpPr>
        <p:grpSpPr>
          <a:xfrm>
            <a:off x="6894409" y="1894264"/>
            <a:ext cx="2264168" cy="2479737"/>
            <a:chOff x="5654351" y="2159844"/>
            <a:chExt cx="1544649" cy="1758926"/>
          </a:xfrm>
        </p:grpSpPr>
        <p:pic>
          <p:nvPicPr>
            <p:cNvPr id="19" name="Graphic 18" descr="Toothbrush">
              <a:extLst>
                <a:ext uri="{FF2B5EF4-FFF2-40B4-BE49-F238E27FC236}">
                  <a16:creationId xmlns:a16="http://schemas.microsoft.com/office/drawing/2014/main" id="{E8AE4C40-A9BD-4114-B353-10D397668941}"/>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654351" y="2374121"/>
              <a:ext cx="1544649" cy="1544649"/>
            </a:xfrm>
            <a:prstGeom prst="rect">
              <a:avLst/>
            </a:prstGeom>
          </p:spPr>
        </p:pic>
        <p:grpSp>
          <p:nvGrpSpPr>
            <p:cNvPr id="26" name="Group 25">
              <a:extLst>
                <a:ext uri="{FF2B5EF4-FFF2-40B4-BE49-F238E27FC236}">
                  <a16:creationId xmlns:a16="http://schemas.microsoft.com/office/drawing/2014/main" id="{D9C4DF26-2F44-4C36-ABBE-79252E731F50}"/>
                </a:ext>
              </a:extLst>
            </p:cNvPr>
            <p:cNvGrpSpPr/>
            <p:nvPr/>
          </p:nvGrpSpPr>
          <p:grpSpPr>
            <a:xfrm rot="382419">
              <a:off x="5828206" y="2159844"/>
              <a:ext cx="398673" cy="1293028"/>
              <a:chOff x="813439" y="131487"/>
              <a:chExt cx="586568" cy="2697445"/>
            </a:xfrm>
          </p:grpSpPr>
          <p:sp>
            <p:nvSpPr>
              <p:cNvPr id="24" name="Rectangle: Rounded Corners 23">
                <a:extLst>
                  <a:ext uri="{FF2B5EF4-FFF2-40B4-BE49-F238E27FC236}">
                    <a16:creationId xmlns:a16="http://schemas.microsoft.com/office/drawing/2014/main" id="{FA9CC301-3013-4F33-B2C0-9B239B4C452B}"/>
                  </a:ext>
                </a:extLst>
              </p:cNvPr>
              <p:cNvSpPr/>
              <p:nvPr/>
            </p:nvSpPr>
            <p:spPr>
              <a:xfrm>
                <a:off x="813439" y="1029221"/>
                <a:ext cx="586568" cy="1799711"/>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E88F4611-F506-43C4-A989-687D6DBE2102}"/>
                  </a:ext>
                </a:extLst>
              </p:cNvPr>
              <p:cNvSpPr/>
              <p:nvPr/>
            </p:nvSpPr>
            <p:spPr>
              <a:xfrm>
                <a:off x="938389" y="131487"/>
                <a:ext cx="336669" cy="984865"/>
              </a:xfrm>
              <a:custGeom>
                <a:avLst/>
                <a:gdLst>
                  <a:gd name="connsiteX0" fmla="*/ 0 w 335484"/>
                  <a:gd name="connsiteY0" fmla="*/ 55915 h 984865"/>
                  <a:gd name="connsiteX1" fmla="*/ 55915 w 335484"/>
                  <a:gd name="connsiteY1" fmla="*/ 0 h 984865"/>
                  <a:gd name="connsiteX2" fmla="*/ 279569 w 335484"/>
                  <a:gd name="connsiteY2" fmla="*/ 0 h 984865"/>
                  <a:gd name="connsiteX3" fmla="*/ 335484 w 335484"/>
                  <a:gd name="connsiteY3" fmla="*/ 55915 h 984865"/>
                  <a:gd name="connsiteX4" fmla="*/ 335484 w 335484"/>
                  <a:gd name="connsiteY4" fmla="*/ 928950 h 984865"/>
                  <a:gd name="connsiteX5" fmla="*/ 279569 w 335484"/>
                  <a:gd name="connsiteY5" fmla="*/ 984865 h 984865"/>
                  <a:gd name="connsiteX6" fmla="*/ 55915 w 335484"/>
                  <a:gd name="connsiteY6" fmla="*/ 984865 h 984865"/>
                  <a:gd name="connsiteX7" fmla="*/ 0 w 335484"/>
                  <a:gd name="connsiteY7" fmla="*/ 928950 h 984865"/>
                  <a:gd name="connsiteX8" fmla="*/ 0 w 335484"/>
                  <a:gd name="connsiteY8" fmla="*/ 55915 h 984865"/>
                  <a:gd name="connsiteX0" fmla="*/ 0 w 350115"/>
                  <a:gd name="connsiteY0" fmla="*/ 597240 h 984865"/>
                  <a:gd name="connsiteX1" fmla="*/ 70546 w 350115"/>
                  <a:gd name="connsiteY1" fmla="*/ 0 h 984865"/>
                  <a:gd name="connsiteX2" fmla="*/ 294200 w 350115"/>
                  <a:gd name="connsiteY2" fmla="*/ 0 h 984865"/>
                  <a:gd name="connsiteX3" fmla="*/ 350115 w 350115"/>
                  <a:gd name="connsiteY3" fmla="*/ 55915 h 984865"/>
                  <a:gd name="connsiteX4" fmla="*/ 350115 w 350115"/>
                  <a:gd name="connsiteY4" fmla="*/ 928950 h 984865"/>
                  <a:gd name="connsiteX5" fmla="*/ 294200 w 350115"/>
                  <a:gd name="connsiteY5" fmla="*/ 984865 h 984865"/>
                  <a:gd name="connsiteX6" fmla="*/ 70546 w 350115"/>
                  <a:gd name="connsiteY6" fmla="*/ 984865 h 984865"/>
                  <a:gd name="connsiteX7" fmla="*/ 14631 w 350115"/>
                  <a:gd name="connsiteY7" fmla="*/ 928950 h 984865"/>
                  <a:gd name="connsiteX8" fmla="*/ 0 w 350115"/>
                  <a:gd name="connsiteY8" fmla="*/ 597240 h 984865"/>
                  <a:gd name="connsiteX0" fmla="*/ 0 w 350115"/>
                  <a:gd name="connsiteY0" fmla="*/ 597240 h 984865"/>
                  <a:gd name="connsiteX1" fmla="*/ 129068 w 350115"/>
                  <a:gd name="connsiteY1" fmla="*/ 65837 h 984865"/>
                  <a:gd name="connsiteX2" fmla="*/ 294200 w 350115"/>
                  <a:gd name="connsiteY2" fmla="*/ 0 h 984865"/>
                  <a:gd name="connsiteX3" fmla="*/ 350115 w 350115"/>
                  <a:gd name="connsiteY3" fmla="*/ 55915 h 984865"/>
                  <a:gd name="connsiteX4" fmla="*/ 350115 w 350115"/>
                  <a:gd name="connsiteY4" fmla="*/ 928950 h 984865"/>
                  <a:gd name="connsiteX5" fmla="*/ 294200 w 350115"/>
                  <a:gd name="connsiteY5" fmla="*/ 984865 h 984865"/>
                  <a:gd name="connsiteX6" fmla="*/ 70546 w 350115"/>
                  <a:gd name="connsiteY6" fmla="*/ 984865 h 984865"/>
                  <a:gd name="connsiteX7" fmla="*/ 14631 w 350115"/>
                  <a:gd name="connsiteY7" fmla="*/ 928950 h 984865"/>
                  <a:gd name="connsiteX8" fmla="*/ 0 w 350115"/>
                  <a:gd name="connsiteY8" fmla="*/ 597240 h 984865"/>
                  <a:gd name="connsiteX0" fmla="*/ 0 w 350115"/>
                  <a:gd name="connsiteY0" fmla="*/ 597240 h 984865"/>
                  <a:gd name="connsiteX1" fmla="*/ 294200 w 350115"/>
                  <a:gd name="connsiteY1" fmla="*/ 0 h 984865"/>
                  <a:gd name="connsiteX2" fmla="*/ 350115 w 350115"/>
                  <a:gd name="connsiteY2" fmla="*/ 55915 h 984865"/>
                  <a:gd name="connsiteX3" fmla="*/ 350115 w 350115"/>
                  <a:gd name="connsiteY3" fmla="*/ 928950 h 984865"/>
                  <a:gd name="connsiteX4" fmla="*/ 294200 w 350115"/>
                  <a:gd name="connsiteY4" fmla="*/ 984865 h 984865"/>
                  <a:gd name="connsiteX5" fmla="*/ 70546 w 350115"/>
                  <a:gd name="connsiteY5" fmla="*/ 984865 h 984865"/>
                  <a:gd name="connsiteX6" fmla="*/ 14631 w 350115"/>
                  <a:gd name="connsiteY6" fmla="*/ 928950 h 984865"/>
                  <a:gd name="connsiteX7" fmla="*/ 0 w 350115"/>
                  <a:gd name="connsiteY7" fmla="*/ 597240 h 984865"/>
                  <a:gd name="connsiteX0" fmla="*/ 0 w 350115"/>
                  <a:gd name="connsiteY0" fmla="*/ 604555 h 984865"/>
                  <a:gd name="connsiteX1" fmla="*/ 294200 w 350115"/>
                  <a:gd name="connsiteY1" fmla="*/ 0 h 984865"/>
                  <a:gd name="connsiteX2" fmla="*/ 350115 w 350115"/>
                  <a:gd name="connsiteY2" fmla="*/ 55915 h 984865"/>
                  <a:gd name="connsiteX3" fmla="*/ 350115 w 350115"/>
                  <a:gd name="connsiteY3" fmla="*/ 928950 h 984865"/>
                  <a:gd name="connsiteX4" fmla="*/ 294200 w 350115"/>
                  <a:gd name="connsiteY4" fmla="*/ 984865 h 984865"/>
                  <a:gd name="connsiteX5" fmla="*/ 70546 w 350115"/>
                  <a:gd name="connsiteY5" fmla="*/ 984865 h 984865"/>
                  <a:gd name="connsiteX6" fmla="*/ 14631 w 350115"/>
                  <a:gd name="connsiteY6" fmla="*/ 928950 h 984865"/>
                  <a:gd name="connsiteX7" fmla="*/ 0 w 350115"/>
                  <a:gd name="connsiteY7" fmla="*/ 604555 h 984865"/>
                  <a:gd name="connsiteX0" fmla="*/ 0 w 350115"/>
                  <a:gd name="connsiteY0" fmla="*/ 604555 h 984865"/>
                  <a:gd name="connsiteX1" fmla="*/ 294200 w 350115"/>
                  <a:gd name="connsiteY1" fmla="*/ 0 h 984865"/>
                  <a:gd name="connsiteX2" fmla="*/ 350115 w 350115"/>
                  <a:gd name="connsiteY2" fmla="*/ 55915 h 984865"/>
                  <a:gd name="connsiteX3" fmla="*/ 350115 w 350115"/>
                  <a:gd name="connsiteY3" fmla="*/ 928950 h 984865"/>
                  <a:gd name="connsiteX4" fmla="*/ 294200 w 350115"/>
                  <a:gd name="connsiteY4" fmla="*/ 984865 h 984865"/>
                  <a:gd name="connsiteX5" fmla="*/ 70546 w 350115"/>
                  <a:gd name="connsiteY5" fmla="*/ 984865 h 984865"/>
                  <a:gd name="connsiteX6" fmla="*/ 14631 w 350115"/>
                  <a:gd name="connsiteY6" fmla="*/ 928950 h 984865"/>
                  <a:gd name="connsiteX7" fmla="*/ 0 w 350115"/>
                  <a:gd name="connsiteY7" fmla="*/ 604555 h 984865"/>
                  <a:gd name="connsiteX0" fmla="*/ 0 w 345633"/>
                  <a:gd name="connsiteY0" fmla="*/ 600072 h 984865"/>
                  <a:gd name="connsiteX1" fmla="*/ 289718 w 345633"/>
                  <a:gd name="connsiteY1" fmla="*/ 0 h 984865"/>
                  <a:gd name="connsiteX2" fmla="*/ 345633 w 345633"/>
                  <a:gd name="connsiteY2" fmla="*/ 55915 h 984865"/>
                  <a:gd name="connsiteX3" fmla="*/ 345633 w 345633"/>
                  <a:gd name="connsiteY3" fmla="*/ 928950 h 984865"/>
                  <a:gd name="connsiteX4" fmla="*/ 289718 w 345633"/>
                  <a:gd name="connsiteY4" fmla="*/ 984865 h 984865"/>
                  <a:gd name="connsiteX5" fmla="*/ 66064 w 345633"/>
                  <a:gd name="connsiteY5" fmla="*/ 984865 h 984865"/>
                  <a:gd name="connsiteX6" fmla="*/ 10149 w 345633"/>
                  <a:gd name="connsiteY6" fmla="*/ 928950 h 984865"/>
                  <a:gd name="connsiteX7" fmla="*/ 0 w 345633"/>
                  <a:gd name="connsiteY7" fmla="*/ 600072 h 984865"/>
                  <a:gd name="connsiteX0" fmla="*/ 3298 w 335484"/>
                  <a:gd name="connsiteY0" fmla="*/ 600072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3298 w 335484"/>
                  <a:gd name="connsiteY7" fmla="*/ 600072 h 984865"/>
                  <a:gd name="connsiteX0" fmla="*/ 10022 w 335484"/>
                  <a:gd name="connsiteY0" fmla="*/ 434225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10022 w 335484"/>
                  <a:gd name="connsiteY7" fmla="*/ 434225 h 984865"/>
                  <a:gd name="connsiteX0" fmla="*/ 10022 w 335484"/>
                  <a:gd name="connsiteY0" fmla="*/ 434225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10022 w 335484"/>
                  <a:gd name="connsiteY7" fmla="*/ 434225 h 984865"/>
                  <a:gd name="connsiteX0" fmla="*/ 10412 w 335874"/>
                  <a:gd name="connsiteY0" fmla="*/ 434225 h 984865"/>
                  <a:gd name="connsiteX1" fmla="*/ 279959 w 335874"/>
                  <a:gd name="connsiteY1" fmla="*/ 0 h 984865"/>
                  <a:gd name="connsiteX2" fmla="*/ 335874 w 335874"/>
                  <a:gd name="connsiteY2" fmla="*/ 55915 h 984865"/>
                  <a:gd name="connsiteX3" fmla="*/ 335874 w 335874"/>
                  <a:gd name="connsiteY3" fmla="*/ 928950 h 984865"/>
                  <a:gd name="connsiteX4" fmla="*/ 279959 w 335874"/>
                  <a:gd name="connsiteY4" fmla="*/ 984865 h 984865"/>
                  <a:gd name="connsiteX5" fmla="*/ 56305 w 335874"/>
                  <a:gd name="connsiteY5" fmla="*/ 984865 h 984865"/>
                  <a:gd name="connsiteX6" fmla="*/ 390 w 335874"/>
                  <a:gd name="connsiteY6" fmla="*/ 928950 h 984865"/>
                  <a:gd name="connsiteX7" fmla="*/ 10412 w 335874"/>
                  <a:gd name="connsiteY7" fmla="*/ 434225 h 984865"/>
                  <a:gd name="connsiteX0" fmla="*/ 10022 w 335484"/>
                  <a:gd name="connsiteY0" fmla="*/ 434225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10022 w 335484"/>
                  <a:gd name="connsiteY7" fmla="*/ 434225 h 984865"/>
                  <a:gd name="connsiteX0" fmla="*/ 10022 w 335484"/>
                  <a:gd name="connsiteY0" fmla="*/ 443190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10022 w 335484"/>
                  <a:gd name="connsiteY7" fmla="*/ 443190 h 984865"/>
                  <a:gd name="connsiteX0" fmla="*/ 3298 w 335484"/>
                  <a:gd name="connsiteY0" fmla="*/ 456637 h 984865"/>
                  <a:gd name="connsiteX1" fmla="*/ 279569 w 335484"/>
                  <a:gd name="connsiteY1" fmla="*/ 0 h 984865"/>
                  <a:gd name="connsiteX2" fmla="*/ 335484 w 335484"/>
                  <a:gd name="connsiteY2" fmla="*/ 55915 h 984865"/>
                  <a:gd name="connsiteX3" fmla="*/ 335484 w 335484"/>
                  <a:gd name="connsiteY3" fmla="*/ 928950 h 984865"/>
                  <a:gd name="connsiteX4" fmla="*/ 279569 w 335484"/>
                  <a:gd name="connsiteY4" fmla="*/ 984865 h 984865"/>
                  <a:gd name="connsiteX5" fmla="*/ 55915 w 335484"/>
                  <a:gd name="connsiteY5" fmla="*/ 984865 h 984865"/>
                  <a:gd name="connsiteX6" fmla="*/ 0 w 335484"/>
                  <a:gd name="connsiteY6" fmla="*/ 928950 h 984865"/>
                  <a:gd name="connsiteX7" fmla="*/ 3298 w 335484"/>
                  <a:gd name="connsiteY7" fmla="*/ 456637 h 984865"/>
                  <a:gd name="connsiteX0" fmla="*/ 0 w 336669"/>
                  <a:gd name="connsiteY0" fmla="*/ 463360 h 984865"/>
                  <a:gd name="connsiteX1" fmla="*/ 280754 w 336669"/>
                  <a:gd name="connsiteY1" fmla="*/ 0 h 984865"/>
                  <a:gd name="connsiteX2" fmla="*/ 336669 w 336669"/>
                  <a:gd name="connsiteY2" fmla="*/ 55915 h 984865"/>
                  <a:gd name="connsiteX3" fmla="*/ 336669 w 336669"/>
                  <a:gd name="connsiteY3" fmla="*/ 928950 h 984865"/>
                  <a:gd name="connsiteX4" fmla="*/ 280754 w 336669"/>
                  <a:gd name="connsiteY4" fmla="*/ 984865 h 984865"/>
                  <a:gd name="connsiteX5" fmla="*/ 57100 w 336669"/>
                  <a:gd name="connsiteY5" fmla="*/ 984865 h 984865"/>
                  <a:gd name="connsiteX6" fmla="*/ 1185 w 336669"/>
                  <a:gd name="connsiteY6" fmla="*/ 928950 h 984865"/>
                  <a:gd name="connsiteX7" fmla="*/ 0 w 336669"/>
                  <a:gd name="connsiteY7" fmla="*/ 463360 h 984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669" h="984865">
                    <a:moveTo>
                      <a:pt x="0" y="463360"/>
                    </a:moveTo>
                    <a:cubicBezTo>
                      <a:pt x="46595" y="308535"/>
                      <a:pt x="222401" y="90221"/>
                      <a:pt x="280754" y="0"/>
                    </a:cubicBezTo>
                    <a:cubicBezTo>
                      <a:pt x="311635" y="0"/>
                      <a:pt x="336669" y="25034"/>
                      <a:pt x="336669" y="55915"/>
                    </a:cubicBezTo>
                    <a:lnTo>
                      <a:pt x="336669" y="928950"/>
                    </a:lnTo>
                    <a:cubicBezTo>
                      <a:pt x="336669" y="959831"/>
                      <a:pt x="311635" y="984865"/>
                      <a:pt x="280754" y="984865"/>
                    </a:cubicBezTo>
                    <a:lnTo>
                      <a:pt x="57100" y="984865"/>
                    </a:lnTo>
                    <a:cubicBezTo>
                      <a:pt x="26219" y="984865"/>
                      <a:pt x="1185" y="959831"/>
                      <a:pt x="1185" y="928950"/>
                    </a:cubicBezTo>
                    <a:cubicBezTo>
                      <a:pt x="1185" y="637938"/>
                      <a:pt x="-1" y="660243"/>
                      <a:pt x="0" y="46336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9" name="&quot;Not Allowed&quot; Symbol 28">
            <a:extLst>
              <a:ext uri="{FF2B5EF4-FFF2-40B4-BE49-F238E27FC236}">
                <a16:creationId xmlns:a16="http://schemas.microsoft.com/office/drawing/2014/main" id="{2387CE74-42F1-466C-8148-3E40CCD7D0D5}"/>
              </a:ext>
            </a:extLst>
          </p:cNvPr>
          <p:cNvSpPr/>
          <p:nvPr/>
        </p:nvSpPr>
        <p:spPr>
          <a:xfrm>
            <a:off x="6932271" y="2207254"/>
            <a:ext cx="1861934" cy="1696429"/>
          </a:xfrm>
          <a:prstGeom prst="noSmoking">
            <a:avLst>
              <a:gd name="adj" fmla="val 44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quot;Not Allowed&quot; Symbol 29">
            <a:extLst>
              <a:ext uri="{FF2B5EF4-FFF2-40B4-BE49-F238E27FC236}">
                <a16:creationId xmlns:a16="http://schemas.microsoft.com/office/drawing/2014/main" id="{2FA8E398-A2A2-4664-A19A-E82575DDC281}"/>
              </a:ext>
            </a:extLst>
          </p:cNvPr>
          <p:cNvSpPr/>
          <p:nvPr/>
        </p:nvSpPr>
        <p:spPr>
          <a:xfrm>
            <a:off x="643694" y="2051415"/>
            <a:ext cx="1861934" cy="1696429"/>
          </a:xfrm>
          <a:prstGeom prst="noSmoking">
            <a:avLst>
              <a:gd name="adj" fmla="val 44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quot;Not Allowed&quot; Symbol 30">
            <a:extLst>
              <a:ext uri="{FF2B5EF4-FFF2-40B4-BE49-F238E27FC236}">
                <a16:creationId xmlns:a16="http://schemas.microsoft.com/office/drawing/2014/main" id="{716B97F3-59AD-42AD-8ACA-96C3CFEF011A}"/>
              </a:ext>
            </a:extLst>
          </p:cNvPr>
          <p:cNvSpPr/>
          <p:nvPr/>
        </p:nvSpPr>
        <p:spPr>
          <a:xfrm>
            <a:off x="1574661" y="4348993"/>
            <a:ext cx="1861934" cy="1696429"/>
          </a:xfrm>
          <a:prstGeom prst="noSmoking">
            <a:avLst>
              <a:gd name="adj" fmla="val 44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quot;Not Allowed&quot; Symbol 31">
            <a:extLst>
              <a:ext uri="{FF2B5EF4-FFF2-40B4-BE49-F238E27FC236}">
                <a16:creationId xmlns:a16="http://schemas.microsoft.com/office/drawing/2014/main" id="{0D5DB248-1B06-4B09-BB10-637CA0FC206C}"/>
              </a:ext>
            </a:extLst>
          </p:cNvPr>
          <p:cNvSpPr/>
          <p:nvPr/>
        </p:nvSpPr>
        <p:spPr>
          <a:xfrm>
            <a:off x="4820261" y="4226860"/>
            <a:ext cx="1861934" cy="1696429"/>
          </a:xfrm>
          <a:prstGeom prst="noSmoking">
            <a:avLst>
              <a:gd name="adj" fmla="val 44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a:extLst>
              <a:ext uri="{FF2B5EF4-FFF2-40B4-BE49-F238E27FC236}">
                <a16:creationId xmlns:a16="http://schemas.microsoft.com/office/drawing/2014/main" id="{CF7AC97C-8FCB-4308-9E2B-ABE9B21D4440}"/>
              </a:ext>
            </a:extLst>
          </p:cNvPr>
          <p:cNvSpPr txBox="1"/>
          <p:nvPr/>
        </p:nvSpPr>
        <p:spPr>
          <a:xfrm>
            <a:off x="2663873" y="3000051"/>
            <a:ext cx="4204736" cy="1138773"/>
          </a:xfrm>
          <a:prstGeom prst="rect">
            <a:avLst/>
          </a:prstGeom>
          <a:noFill/>
        </p:spPr>
        <p:txBody>
          <a:bodyPr wrap="square" rtlCol="0">
            <a:spAutoFit/>
          </a:bodyPr>
          <a:lstStyle/>
          <a:p>
            <a:r>
              <a:rPr lang="en-US" sz="2800" b="1" dirty="0"/>
              <a:t>NO</a:t>
            </a:r>
            <a:r>
              <a:rPr lang="en-US" sz="2000" b="1" dirty="0"/>
              <a:t> eating, drinking, smoking, gum chewing, applying cosmetics, or taking medicine in laboratories</a:t>
            </a:r>
          </a:p>
        </p:txBody>
      </p:sp>
    </p:spTree>
    <p:extLst>
      <p:ext uri="{BB962C8B-B14F-4D97-AF65-F5344CB8AC3E}">
        <p14:creationId xmlns:p14="http://schemas.microsoft.com/office/powerpoint/2010/main" val="367973259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71685A"/>
      </a:dk2>
      <a:lt2>
        <a:srgbClr val="FF7B21"/>
      </a:lt2>
      <a:accent1>
        <a:srgbClr val="3F0C76"/>
      </a:accent1>
      <a:accent2>
        <a:srgbClr val="71685A"/>
      </a:accent2>
      <a:accent3>
        <a:srgbClr val="FF7B21"/>
      </a:accent3>
      <a:accent4>
        <a:srgbClr val="5B9DFF"/>
      </a:accent4>
      <a:accent5>
        <a:srgbClr val="C5C0B7"/>
      </a:accent5>
      <a:accent6>
        <a:srgbClr val="3F0C76"/>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TotalTime>
  <Words>292</Words>
  <Application>Microsoft Office PowerPoint</Application>
  <PresentationFormat>On-screen Show (4:3)</PresentationFormat>
  <Paragraphs>29</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Can I Chew Gum in the Lab?</vt:lpstr>
      <vt:lpstr>Regulations</vt:lpstr>
      <vt:lpstr>What is 29 CFR 1910.1450</vt:lpstr>
      <vt:lpstr>Why This Prohibition?</vt:lpstr>
      <vt:lpstr>What if gum is placed into the mouth before entering the lab?</vt:lpstr>
      <vt:lpstr>What if gum is placed into the mouth before entering the lab?</vt:lpstr>
      <vt:lpstr>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Safety</dc:title>
  <dc:creator>Mackenzie Carter</dc:creator>
  <cp:lastModifiedBy>Tim Burg</cp:lastModifiedBy>
  <cp:revision>28</cp:revision>
  <dcterms:created xsi:type="dcterms:W3CDTF">2016-06-23T18:20:06Z</dcterms:created>
  <dcterms:modified xsi:type="dcterms:W3CDTF">2019-02-26T17:51:03Z</dcterms:modified>
</cp:coreProperties>
</file>